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5" r:id="rId4"/>
  </p:sldMasterIdLst>
  <p:notesMasterIdLst>
    <p:notesMasterId r:id="rId16"/>
  </p:notesMasterIdLst>
  <p:handoutMasterIdLst>
    <p:handoutMasterId r:id="rId17"/>
  </p:handoutMasterIdLst>
  <p:sldIdLst>
    <p:sldId id="339" r:id="rId5"/>
    <p:sldId id="340" r:id="rId6"/>
    <p:sldId id="341" r:id="rId7"/>
    <p:sldId id="342" r:id="rId8"/>
    <p:sldId id="343" r:id="rId9"/>
    <p:sldId id="345" r:id="rId10"/>
    <p:sldId id="350" r:id="rId11"/>
    <p:sldId id="346" r:id="rId12"/>
    <p:sldId id="347" r:id="rId13"/>
    <p:sldId id="351" r:id="rId14"/>
    <p:sldId id="34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50C6"/>
    <a:srgbClr val="5A68CE"/>
    <a:srgbClr val="7480D6"/>
    <a:srgbClr val="4653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34" autoAdjust="0"/>
  </p:normalViewPr>
  <p:slideViewPr>
    <p:cSldViewPr snapToGrid="0">
      <p:cViewPr>
        <p:scale>
          <a:sx n="73" d="100"/>
          <a:sy n="73" d="100"/>
        </p:scale>
        <p:origin x="1070" y="197"/>
      </p:cViewPr>
      <p:guideLst>
        <p:guide orient="horz" pos="2160"/>
        <p:guide pos="3840"/>
      </p:guideLst>
    </p:cSldViewPr>
  </p:slideViewPr>
  <p:notesTextViewPr>
    <p:cViewPr>
      <p:scale>
        <a:sx n="3" d="2"/>
        <a:sy n="3" d="2"/>
      </p:scale>
      <p:origin x="0" y="0"/>
    </p:cViewPr>
  </p:notesTextViewPr>
  <p:sorterViewPr>
    <p:cViewPr>
      <p:scale>
        <a:sx n="100" d="100"/>
        <a:sy n="100" d="100"/>
      </p:scale>
      <p:origin x="0" y="-346"/>
    </p:cViewPr>
  </p:sorterViewPr>
  <p:notesViewPr>
    <p:cSldViewPr snapToGrid="0">
      <p:cViewPr>
        <p:scale>
          <a:sx n="50" d="100"/>
          <a:sy n="50" d="100"/>
        </p:scale>
        <p:origin x="3403" y="28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26D37A0-F398-4276-AAF6-E62AA90BC97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D96B402-FD6E-4995-8160-C6DD76DAAC5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A37F7A-782D-430C-B7DE-046B665BEF14}" type="datetimeFigureOut">
              <a:rPr lang="en-US" smtClean="0"/>
              <a:t>11/20/2024</a:t>
            </a:fld>
            <a:endParaRPr lang="en-US" dirty="0"/>
          </a:p>
        </p:txBody>
      </p:sp>
      <p:sp>
        <p:nvSpPr>
          <p:cNvPr id="4" name="Footer Placeholder 3">
            <a:extLst>
              <a:ext uri="{FF2B5EF4-FFF2-40B4-BE49-F238E27FC236}">
                <a16:creationId xmlns:a16="http://schemas.microsoft.com/office/drawing/2014/main" id="{67BA7967-B488-405D-84A2-64F6D9128F3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65115A-3EB4-4B47-8F4B-4F42519BF90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0885D5-D443-4228-8B2C-B9DF9A30D578}" type="slidenum">
              <a:rPr lang="en-US" smtClean="0"/>
              <a:t>‹#›</a:t>
            </a:fld>
            <a:endParaRPr lang="en-US" dirty="0"/>
          </a:p>
        </p:txBody>
      </p:sp>
    </p:spTree>
    <p:extLst>
      <p:ext uri="{BB962C8B-B14F-4D97-AF65-F5344CB8AC3E}">
        <p14:creationId xmlns:p14="http://schemas.microsoft.com/office/powerpoint/2010/main" val="41478913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1CCEED-E5F4-4698-B012-83262916D7BD}" type="datetimeFigureOut">
              <a:rPr lang="en-US" noProof="0" smtClean="0"/>
              <a:t>11/20/2024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D2F9AB-3C90-481E-8C34-4F549BF455D7}" type="slidenum">
              <a:rPr lang="en-US" noProof="0" smtClean="0"/>
              <a:t>‹#›</a:t>
            </a:fld>
            <a:endParaRPr lang="en-US" noProof="0" dirty="0"/>
          </a:p>
        </p:txBody>
      </p:sp>
    </p:spTree>
    <p:extLst>
      <p:ext uri="{BB962C8B-B14F-4D97-AF65-F5344CB8AC3E}">
        <p14:creationId xmlns:p14="http://schemas.microsoft.com/office/powerpoint/2010/main" val="3891717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D2F9AB-3C90-481E-8C34-4F549BF455D7}" type="slidenum">
              <a:rPr lang="en-US" noProof="0" smtClean="0"/>
              <a:t>1</a:t>
            </a:fld>
            <a:endParaRPr lang="en-US" noProof="0" dirty="0"/>
          </a:p>
        </p:txBody>
      </p:sp>
    </p:spTree>
    <p:extLst>
      <p:ext uri="{BB962C8B-B14F-4D97-AF65-F5344CB8AC3E}">
        <p14:creationId xmlns:p14="http://schemas.microsoft.com/office/powerpoint/2010/main" val="199792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D2F9AB-3C90-481E-8C34-4F549BF455D7}" type="slidenum">
              <a:rPr lang="en-US" noProof="0" smtClean="0"/>
              <a:t>10</a:t>
            </a:fld>
            <a:endParaRPr lang="en-US" noProof="0" dirty="0"/>
          </a:p>
        </p:txBody>
      </p:sp>
    </p:spTree>
    <p:extLst>
      <p:ext uri="{BB962C8B-B14F-4D97-AF65-F5344CB8AC3E}">
        <p14:creationId xmlns:p14="http://schemas.microsoft.com/office/powerpoint/2010/main" val="2006674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D2F9AB-3C90-481E-8C34-4F549BF455D7}" type="slidenum">
              <a:rPr lang="en-US" noProof="0" smtClean="0"/>
              <a:t>11</a:t>
            </a:fld>
            <a:endParaRPr lang="en-US" noProof="0" dirty="0"/>
          </a:p>
        </p:txBody>
      </p:sp>
    </p:spTree>
    <p:extLst>
      <p:ext uri="{BB962C8B-B14F-4D97-AF65-F5344CB8AC3E}">
        <p14:creationId xmlns:p14="http://schemas.microsoft.com/office/powerpoint/2010/main" val="436997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D2F9AB-3C90-481E-8C34-4F549BF455D7}" type="slidenum">
              <a:rPr lang="en-US" noProof="0" smtClean="0"/>
              <a:t>2</a:t>
            </a:fld>
            <a:endParaRPr lang="en-US" noProof="0" dirty="0"/>
          </a:p>
        </p:txBody>
      </p:sp>
    </p:spTree>
    <p:extLst>
      <p:ext uri="{BB962C8B-B14F-4D97-AF65-F5344CB8AC3E}">
        <p14:creationId xmlns:p14="http://schemas.microsoft.com/office/powerpoint/2010/main" val="1614296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D2F9AB-3C90-481E-8C34-4F549BF455D7}" type="slidenum">
              <a:rPr lang="en-US" noProof="0" smtClean="0"/>
              <a:t>3</a:t>
            </a:fld>
            <a:endParaRPr lang="en-US" noProof="0" dirty="0"/>
          </a:p>
        </p:txBody>
      </p:sp>
    </p:spTree>
    <p:extLst>
      <p:ext uri="{BB962C8B-B14F-4D97-AF65-F5344CB8AC3E}">
        <p14:creationId xmlns:p14="http://schemas.microsoft.com/office/powerpoint/2010/main" val="2288849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D2F9AB-3C90-481E-8C34-4F549BF455D7}" type="slidenum">
              <a:rPr lang="en-US" noProof="0" smtClean="0"/>
              <a:t>4</a:t>
            </a:fld>
            <a:endParaRPr lang="en-US" noProof="0" dirty="0"/>
          </a:p>
        </p:txBody>
      </p:sp>
    </p:spTree>
    <p:extLst>
      <p:ext uri="{BB962C8B-B14F-4D97-AF65-F5344CB8AC3E}">
        <p14:creationId xmlns:p14="http://schemas.microsoft.com/office/powerpoint/2010/main" val="3309691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D2F9AB-3C90-481E-8C34-4F549BF455D7}" type="slidenum">
              <a:rPr lang="en-US" noProof="0" smtClean="0"/>
              <a:t>5</a:t>
            </a:fld>
            <a:endParaRPr lang="en-US" noProof="0" dirty="0"/>
          </a:p>
        </p:txBody>
      </p:sp>
    </p:spTree>
    <p:extLst>
      <p:ext uri="{BB962C8B-B14F-4D97-AF65-F5344CB8AC3E}">
        <p14:creationId xmlns:p14="http://schemas.microsoft.com/office/powerpoint/2010/main" val="2836758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D2F9AB-3C90-481E-8C34-4F549BF455D7}" type="slidenum">
              <a:rPr lang="en-US" noProof="0" smtClean="0"/>
              <a:t>6</a:t>
            </a:fld>
            <a:endParaRPr lang="en-US" noProof="0" dirty="0"/>
          </a:p>
        </p:txBody>
      </p:sp>
    </p:spTree>
    <p:extLst>
      <p:ext uri="{BB962C8B-B14F-4D97-AF65-F5344CB8AC3E}">
        <p14:creationId xmlns:p14="http://schemas.microsoft.com/office/powerpoint/2010/main" val="752555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D2F9AB-3C90-481E-8C34-4F549BF455D7}" type="slidenum">
              <a:rPr lang="en-US" noProof="0" smtClean="0"/>
              <a:t>7</a:t>
            </a:fld>
            <a:endParaRPr lang="en-US" noProof="0" dirty="0"/>
          </a:p>
        </p:txBody>
      </p:sp>
    </p:spTree>
    <p:extLst>
      <p:ext uri="{BB962C8B-B14F-4D97-AF65-F5344CB8AC3E}">
        <p14:creationId xmlns:p14="http://schemas.microsoft.com/office/powerpoint/2010/main" val="2602909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D2F9AB-3C90-481E-8C34-4F549BF455D7}" type="slidenum">
              <a:rPr lang="en-US" noProof="0" smtClean="0"/>
              <a:t>8</a:t>
            </a:fld>
            <a:endParaRPr lang="en-US" noProof="0" dirty="0"/>
          </a:p>
        </p:txBody>
      </p:sp>
    </p:spTree>
    <p:extLst>
      <p:ext uri="{BB962C8B-B14F-4D97-AF65-F5344CB8AC3E}">
        <p14:creationId xmlns:p14="http://schemas.microsoft.com/office/powerpoint/2010/main" val="1059554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D2F9AB-3C90-481E-8C34-4F549BF455D7}" type="slidenum">
              <a:rPr lang="en-US" noProof="0" smtClean="0"/>
              <a:t>9</a:t>
            </a:fld>
            <a:endParaRPr lang="en-US" noProof="0" dirty="0"/>
          </a:p>
        </p:txBody>
      </p:sp>
    </p:spTree>
    <p:extLst>
      <p:ext uri="{BB962C8B-B14F-4D97-AF65-F5344CB8AC3E}">
        <p14:creationId xmlns:p14="http://schemas.microsoft.com/office/powerpoint/2010/main" val="2914033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aphicFrame>
        <p:nvGraphicFramePr>
          <p:cNvPr id="12" name="Table 8">
            <a:extLst>
              <a:ext uri="{FF2B5EF4-FFF2-40B4-BE49-F238E27FC236}">
                <a16:creationId xmlns:a16="http://schemas.microsoft.com/office/drawing/2014/main" id="{EA812700-4F7B-0919-A294-CC362E4BD2FF}"/>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3450590889"/>
              </p:ext>
            </p:extLst>
          </p:nvPr>
        </p:nvGraphicFramePr>
        <p:xfrm>
          <a:off x="7462835" y="420624"/>
          <a:ext cx="4297680" cy="6016752"/>
        </p:xfrm>
        <a:graphic>
          <a:graphicData uri="http://schemas.openxmlformats.org/drawingml/2006/table">
            <a:tbl>
              <a:tblPr bandRow="1">
                <a:tableStyleId>{5C22544A-7EE6-4342-B048-85BDC9FD1C3A}</a:tableStyleId>
              </a:tblPr>
              <a:tblGrid>
                <a:gridCol w="429768">
                  <a:extLst>
                    <a:ext uri="{9D8B030D-6E8A-4147-A177-3AD203B41FA5}">
                      <a16:colId xmlns:a16="http://schemas.microsoft.com/office/drawing/2014/main" val="3227434602"/>
                    </a:ext>
                  </a:extLst>
                </a:gridCol>
                <a:gridCol w="429768">
                  <a:extLst>
                    <a:ext uri="{9D8B030D-6E8A-4147-A177-3AD203B41FA5}">
                      <a16:colId xmlns:a16="http://schemas.microsoft.com/office/drawing/2014/main" val="2679191072"/>
                    </a:ext>
                  </a:extLst>
                </a:gridCol>
                <a:gridCol w="429768">
                  <a:extLst>
                    <a:ext uri="{9D8B030D-6E8A-4147-A177-3AD203B41FA5}">
                      <a16:colId xmlns:a16="http://schemas.microsoft.com/office/drawing/2014/main" val="3275508775"/>
                    </a:ext>
                  </a:extLst>
                </a:gridCol>
                <a:gridCol w="429768">
                  <a:extLst>
                    <a:ext uri="{9D8B030D-6E8A-4147-A177-3AD203B41FA5}">
                      <a16:colId xmlns:a16="http://schemas.microsoft.com/office/drawing/2014/main" val="4103063430"/>
                    </a:ext>
                  </a:extLst>
                </a:gridCol>
                <a:gridCol w="429768">
                  <a:extLst>
                    <a:ext uri="{9D8B030D-6E8A-4147-A177-3AD203B41FA5}">
                      <a16:colId xmlns:a16="http://schemas.microsoft.com/office/drawing/2014/main" val="4218281584"/>
                    </a:ext>
                  </a:extLst>
                </a:gridCol>
                <a:gridCol w="429768">
                  <a:extLst>
                    <a:ext uri="{9D8B030D-6E8A-4147-A177-3AD203B41FA5}">
                      <a16:colId xmlns:a16="http://schemas.microsoft.com/office/drawing/2014/main" val="503927227"/>
                    </a:ext>
                  </a:extLst>
                </a:gridCol>
                <a:gridCol w="429768">
                  <a:extLst>
                    <a:ext uri="{9D8B030D-6E8A-4147-A177-3AD203B41FA5}">
                      <a16:colId xmlns:a16="http://schemas.microsoft.com/office/drawing/2014/main" val="342415256"/>
                    </a:ext>
                  </a:extLst>
                </a:gridCol>
                <a:gridCol w="429768">
                  <a:extLst>
                    <a:ext uri="{9D8B030D-6E8A-4147-A177-3AD203B41FA5}">
                      <a16:colId xmlns:a16="http://schemas.microsoft.com/office/drawing/2014/main" val="2092302351"/>
                    </a:ext>
                  </a:extLst>
                </a:gridCol>
                <a:gridCol w="429768">
                  <a:extLst>
                    <a:ext uri="{9D8B030D-6E8A-4147-A177-3AD203B41FA5}">
                      <a16:colId xmlns:a16="http://schemas.microsoft.com/office/drawing/2014/main" val="2258278874"/>
                    </a:ext>
                  </a:extLst>
                </a:gridCol>
                <a:gridCol w="429768">
                  <a:extLst>
                    <a:ext uri="{9D8B030D-6E8A-4147-A177-3AD203B41FA5}">
                      <a16:colId xmlns:a16="http://schemas.microsoft.com/office/drawing/2014/main" val="539162799"/>
                    </a:ext>
                  </a:extLst>
                </a:gridCol>
              </a:tblGrid>
              <a:tr h="429768">
                <a:tc>
                  <a:txBody>
                    <a:bodyPr/>
                    <a:lstStyle/>
                    <a:p>
                      <a:endParaRPr lang="en-US" dirty="0"/>
                    </a:p>
                  </a:txBody>
                  <a:tcP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noFill/>
                  </a:tcPr>
                </a:tc>
                <a:tc>
                  <a:txBody>
                    <a:bodyPr/>
                    <a:lstStyle/>
                    <a:p>
                      <a:endParaRPr lang="en-US" dirty="0"/>
                    </a:p>
                  </a:txBody>
                  <a:tcPr>
                    <a:lnT w="38100" cap="flat" cmpd="sng" algn="ctr">
                      <a:solidFill>
                        <a:schemeClr val="bg1"/>
                      </a:solidFill>
                      <a:prstDash val="solid"/>
                      <a:round/>
                      <a:headEnd type="none" w="med" len="med"/>
                      <a:tailEnd type="none" w="med" len="med"/>
                    </a:lnT>
                    <a:noFill/>
                  </a:tcPr>
                </a:tc>
                <a:tc>
                  <a:txBody>
                    <a:bodyPr/>
                    <a:lstStyle/>
                    <a:p>
                      <a:endParaRPr lang="en-US" dirty="0"/>
                    </a:p>
                  </a:txBody>
                  <a:tcPr>
                    <a:lnT w="38100" cap="flat" cmpd="sng" algn="ctr">
                      <a:solidFill>
                        <a:schemeClr val="bg1"/>
                      </a:solidFill>
                      <a:prstDash val="solid"/>
                      <a:round/>
                      <a:headEnd type="none" w="med" len="med"/>
                      <a:tailEnd type="none" w="med" len="med"/>
                    </a:lnT>
                    <a:noFill/>
                  </a:tcPr>
                </a:tc>
                <a:tc>
                  <a:txBody>
                    <a:bodyPr/>
                    <a:lstStyle/>
                    <a:p>
                      <a:endParaRPr lang="en-US" dirty="0"/>
                    </a:p>
                  </a:txBody>
                  <a:tcPr>
                    <a:lnT w="38100" cap="flat" cmpd="sng" algn="ctr">
                      <a:solidFill>
                        <a:schemeClr val="bg1"/>
                      </a:solidFill>
                      <a:prstDash val="solid"/>
                      <a:round/>
                      <a:headEnd type="none" w="med" len="med"/>
                      <a:tailEnd type="none" w="med" len="med"/>
                    </a:lnT>
                    <a:noFill/>
                  </a:tcPr>
                </a:tc>
                <a:tc>
                  <a:txBody>
                    <a:bodyPr/>
                    <a:lstStyle/>
                    <a:p>
                      <a:endParaRPr lang="en-US" dirty="0"/>
                    </a:p>
                  </a:txBody>
                  <a:tcPr>
                    <a:lnT w="38100" cap="flat" cmpd="sng" algn="ctr">
                      <a:solidFill>
                        <a:schemeClr val="bg1"/>
                      </a:solidFill>
                      <a:prstDash val="solid"/>
                      <a:round/>
                      <a:headEnd type="none" w="med" len="med"/>
                      <a:tailEnd type="none" w="med" len="med"/>
                    </a:lnT>
                    <a:noFill/>
                  </a:tcPr>
                </a:tc>
                <a:tc>
                  <a:txBody>
                    <a:bodyPr/>
                    <a:lstStyle/>
                    <a:p>
                      <a:endParaRPr lang="en-US" dirty="0"/>
                    </a:p>
                  </a:txBody>
                  <a:tcPr>
                    <a:lnT w="38100" cap="flat" cmpd="sng" algn="ctr">
                      <a:solidFill>
                        <a:schemeClr val="bg1"/>
                      </a:solidFill>
                      <a:prstDash val="solid"/>
                      <a:round/>
                      <a:headEnd type="none" w="med" len="med"/>
                      <a:tailEnd type="none" w="med" len="med"/>
                    </a:lnT>
                    <a:noFill/>
                  </a:tcPr>
                </a:tc>
                <a:tc>
                  <a:txBody>
                    <a:bodyPr/>
                    <a:lstStyle/>
                    <a:p>
                      <a:endParaRPr lang="en-US" dirty="0"/>
                    </a:p>
                  </a:txBody>
                  <a:tcPr>
                    <a:lnT w="38100" cap="flat" cmpd="sng" algn="ctr">
                      <a:solidFill>
                        <a:schemeClr val="bg1"/>
                      </a:solidFill>
                      <a:prstDash val="solid"/>
                      <a:round/>
                      <a:headEnd type="none" w="med" len="med"/>
                      <a:tailEnd type="none" w="med" len="med"/>
                    </a:lnT>
                    <a:noFill/>
                  </a:tcPr>
                </a:tc>
                <a:tc>
                  <a:txBody>
                    <a:bodyPr/>
                    <a:lstStyle/>
                    <a:p>
                      <a:endParaRPr lang="en-US" dirty="0"/>
                    </a:p>
                  </a:txBody>
                  <a:tcPr>
                    <a:lnT w="38100" cap="flat" cmpd="sng" algn="ctr">
                      <a:solidFill>
                        <a:schemeClr val="bg1"/>
                      </a:solidFill>
                      <a:prstDash val="solid"/>
                      <a:round/>
                      <a:headEnd type="none" w="med" len="med"/>
                      <a:tailEnd type="none" w="med" len="med"/>
                    </a:lnT>
                    <a:noFill/>
                  </a:tcPr>
                </a:tc>
                <a:tc>
                  <a:txBody>
                    <a:bodyPr/>
                    <a:lstStyle/>
                    <a:p>
                      <a:endParaRPr lang="en-US" dirty="0"/>
                    </a:p>
                  </a:txBody>
                  <a:tcPr>
                    <a:lnT w="38100" cap="flat" cmpd="sng" algn="ctr">
                      <a:solidFill>
                        <a:schemeClr val="bg1"/>
                      </a:solidFill>
                      <a:prstDash val="solid"/>
                      <a:round/>
                      <a:headEnd type="none" w="med" len="med"/>
                      <a:tailEnd type="none" w="med" len="med"/>
                    </a:lnT>
                    <a:noFill/>
                  </a:tcPr>
                </a:tc>
                <a:tc>
                  <a:txBody>
                    <a:bodyPr/>
                    <a:lstStyle/>
                    <a:p>
                      <a:endParaRPr lang="en-US" dirty="0"/>
                    </a:p>
                  </a:txBody>
                  <a:tcP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noFill/>
                  </a:tcPr>
                </a:tc>
                <a:extLst>
                  <a:ext uri="{0D108BD9-81ED-4DB2-BD59-A6C34878D82A}">
                    <a16:rowId xmlns:a16="http://schemas.microsoft.com/office/drawing/2014/main" val="218664993"/>
                  </a:ext>
                </a:extLst>
              </a:tr>
              <a:tr h="429768">
                <a:tc>
                  <a:txBody>
                    <a:bodyPr/>
                    <a:lstStyle/>
                    <a:p>
                      <a:endParaRPr lang="en-US" dirty="0"/>
                    </a:p>
                  </a:txBody>
                  <a:tcPr>
                    <a:lnL w="38100" cap="flat" cmpd="sng" algn="ctr">
                      <a:solidFill>
                        <a:schemeClr val="bg1"/>
                      </a:solidFill>
                      <a:prstDash val="solid"/>
                      <a:round/>
                      <a:headEnd type="none" w="med" len="med"/>
                      <a:tailEnd type="none" w="med" len="med"/>
                    </a:lnL>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49486137"/>
                  </a:ext>
                </a:extLst>
              </a:tr>
              <a:tr h="429768">
                <a:tc>
                  <a:txBody>
                    <a:bodyPr/>
                    <a:lstStyle/>
                    <a:p>
                      <a:endParaRPr lang="en-US" dirty="0"/>
                    </a:p>
                  </a:txBody>
                  <a:tcPr>
                    <a:lnL w="38100" cap="flat" cmpd="sng" algn="ctr">
                      <a:solidFill>
                        <a:schemeClr val="bg1"/>
                      </a:solidFill>
                      <a:prstDash val="solid"/>
                      <a:round/>
                      <a:headEnd type="none" w="med" len="med"/>
                      <a:tailEnd type="none" w="med" len="med"/>
                    </a:lnL>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368612509"/>
                  </a:ext>
                </a:extLst>
              </a:tr>
              <a:tr h="429768">
                <a:tc>
                  <a:txBody>
                    <a:bodyPr/>
                    <a:lstStyle/>
                    <a:p>
                      <a:endParaRPr lang="en-US" dirty="0"/>
                    </a:p>
                  </a:txBody>
                  <a:tcPr>
                    <a:lnL w="38100" cap="flat" cmpd="sng" algn="ctr">
                      <a:solidFill>
                        <a:schemeClr val="bg1"/>
                      </a:solidFill>
                      <a:prstDash val="solid"/>
                      <a:round/>
                      <a:headEnd type="none" w="med" len="med"/>
                      <a:tailEnd type="none" w="med" len="med"/>
                    </a:lnL>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3762521216"/>
                  </a:ext>
                </a:extLst>
              </a:tr>
              <a:tr h="429768">
                <a:tc>
                  <a:txBody>
                    <a:bodyPr/>
                    <a:lstStyle/>
                    <a:p>
                      <a:endParaRPr lang="en-US" dirty="0"/>
                    </a:p>
                  </a:txBody>
                  <a:tcPr>
                    <a:lnL w="38100" cap="flat" cmpd="sng" algn="ctr">
                      <a:solidFill>
                        <a:schemeClr val="bg1"/>
                      </a:solidFill>
                      <a:prstDash val="solid"/>
                      <a:round/>
                      <a:headEnd type="none" w="med" len="med"/>
                      <a:tailEnd type="none" w="med" len="med"/>
                    </a:lnL>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1238400337"/>
                  </a:ext>
                </a:extLst>
              </a:tr>
              <a:tr h="429768">
                <a:tc>
                  <a:txBody>
                    <a:bodyPr/>
                    <a:lstStyle/>
                    <a:p>
                      <a:endParaRPr lang="en-US" dirty="0"/>
                    </a:p>
                  </a:txBody>
                  <a:tcPr>
                    <a:lnL w="38100" cap="flat" cmpd="sng" algn="ctr">
                      <a:solidFill>
                        <a:schemeClr val="bg1"/>
                      </a:solidFill>
                      <a:prstDash val="solid"/>
                      <a:round/>
                      <a:headEnd type="none" w="med" len="med"/>
                      <a:tailEnd type="none" w="med" len="med"/>
                    </a:lnL>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760747136"/>
                  </a:ext>
                </a:extLst>
              </a:tr>
              <a:tr h="429768">
                <a:tc>
                  <a:txBody>
                    <a:bodyPr/>
                    <a:lstStyle/>
                    <a:p>
                      <a:endParaRPr lang="en-US" dirty="0"/>
                    </a:p>
                  </a:txBody>
                  <a:tcPr>
                    <a:lnL w="38100" cap="flat" cmpd="sng" algn="ctr">
                      <a:solidFill>
                        <a:schemeClr val="bg1"/>
                      </a:solidFill>
                      <a:prstDash val="solid"/>
                      <a:round/>
                      <a:headEnd type="none" w="med" len="med"/>
                      <a:tailEnd type="none" w="med" len="med"/>
                    </a:lnL>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479772814"/>
                  </a:ext>
                </a:extLst>
              </a:tr>
              <a:tr h="429768">
                <a:tc>
                  <a:txBody>
                    <a:bodyPr/>
                    <a:lstStyle/>
                    <a:p>
                      <a:endParaRPr lang="en-US" dirty="0"/>
                    </a:p>
                  </a:txBody>
                  <a:tcPr>
                    <a:lnL w="38100" cap="flat" cmpd="sng" algn="ctr">
                      <a:solidFill>
                        <a:schemeClr val="bg1"/>
                      </a:solidFill>
                      <a:prstDash val="solid"/>
                      <a:round/>
                      <a:headEnd type="none" w="med" len="med"/>
                      <a:tailEnd type="none" w="med" len="med"/>
                    </a:lnL>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3877978386"/>
                  </a:ext>
                </a:extLst>
              </a:tr>
              <a:tr h="429768">
                <a:tc>
                  <a:txBody>
                    <a:bodyPr/>
                    <a:lstStyle/>
                    <a:p>
                      <a:endParaRPr lang="en-US" dirty="0"/>
                    </a:p>
                  </a:txBody>
                  <a:tcPr>
                    <a:lnL w="38100" cap="flat" cmpd="sng" algn="ctr">
                      <a:solidFill>
                        <a:schemeClr val="bg1"/>
                      </a:solidFill>
                      <a:prstDash val="solid"/>
                      <a:round/>
                      <a:headEnd type="none" w="med" len="med"/>
                      <a:tailEnd type="none" w="med" len="med"/>
                    </a:lnL>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3037604750"/>
                  </a:ext>
                </a:extLst>
              </a:tr>
              <a:tr h="429768">
                <a:tc>
                  <a:txBody>
                    <a:bodyPr/>
                    <a:lstStyle/>
                    <a:p>
                      <a:endParaRPr lang="en-US" dirty="0"/>
                    </a:p>
                  </a:txBody>
                  <a:tcPr>
                    <a:lnL w="38100" cap="flat" cmpd="sng" algn="ctr">
                      <a:solidFill>
                        <a:schemeClr val="bg1"/>
                      </a:solidFill>
                      <a:prstDash val="solid"/>
                      <a:round/>
                      <a:headEnd type="none" w="med" len="med"/>
                      <a:tailEnd type="none" w="med" len="med"/>
                    </a:lnL>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911027561"/>
                  </a:ext>
                </a:extLst>
              </a:tr>
              <a:tr h="429768">
                <a:tc>
                  <a:txBody>
                    <a:bodyPr/>
                    <a:lstStyle/>
                    <a:p>
                      <a:endParaRPr lang="en-US" dirty="0"/>
                    </a:p>
                  </a:txBody>
                  <a:tcPr>
                    <a:lnL w="38100" cap="flat" cmpd="sng" algn="ctr">
                      <a:solidFill>
                        <a:schemeClr val="bg1"/>
                      </a:solidFill>
                      <a:prstDash val="solid"/>
                      <a:round/>
                      <a:headEnd type="none" w="med" len="med"/>
                      <a:tailEnd type="none" w="med" len="med"/>
                    </a:lnL>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2342850680"/>
                  </a:ext>
                </a:extLst>
              </a:tr>
              <a:tr h="429768">
                <a:tc>
                  <a:txBody>
                    <a:bodyPr/>
                    <a:lstStyle/>
                    <a:p>
                      <a:endParaRPr lang="en-US" dirty="0"/>
                    </a:p>
                  </a:txBody>
                  <a:tcPr>
                    <a:lnL w="38100" cap="flat" cmpd="sng" algn="ctr">
                      <a:solidFill>
                        <a:schemeClr val="bg1"/>
                      </a:solidFill>
                      <a:prstDash val="solid"/>
                      <a:round/>
                      <a:headEnd type="none" w="med" len="med"/>
                      <a:tailEnd type="none" w="med" len="med"/>
                    </a:lnL>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2575912702"/>
                  </a:ext>
                </a:extLst>
              </a:tr>
              <a:tr h="429768">
                <a:tc>
                  <a:txBody>
                    <a:bodyPr/>
                    <a:lstStyle/>
                    <a:p>
                      <a:endParaRPr lang="en-US" dirty="0"/>
                    </a:p>
                  </a:txBody>
                  <a:tcPr>
                    <a:lnL w="38100" cap="flat" cmpd="sng" algn="ctr">
                      <a:solidFill>
                        <a:schemeClr val="bg1"/>
                      </a:solidFill>
                      <a:prstDash val="solid"/>
                      <a:round/>
                      <a:headEnd type="none" w="med" len="med"/>
                      <a:tailEnd type="none" w="med" len="med"/>
                    </a:lnL>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1380670666"/>
                  </a:ext>
                </a:extLst>
              </a:tr>
              <a:tr h="429768">
                <a:tc>
                  <a:txBody>
                    <a:bodyPr/>
                    <a:lstStyle/>
                    <a:p>
                      <a:endParaRPr lang="en-US" dirty="0"/>
                    </a:p>
                  </a:txBody>
                  <a:tcP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noFill/>
                  </a:tcPr>
                </a:tc>
                <a:tc>
                  <a:txBody>
                    <a:bodyPr/>
                    <a:lstStyle/>
                    <a:p>
                      <a:endParaRPr lang="en-US" dirty="0"/>
                    </a:p>
                  </a:txBody>
                  <a:tcPr>
                    <a:lnB w="38100" cap="flat" cmpd="sng" algn="ctr">
                      <a:solidFill>
                        <a:schemeClr val="bg1"/>
                      </a:solidFill>
                      <a:prstDash val="solid"/>
                      <a:round/>
                      <a:headEnd type="none" w="med" len="med"/>
                      <a:tailEnd type="none" w="med" len="med"/>
                    </a:lnB>
                    <a:noFill/>
                  </a:tcPr>
                </a:tc>
                <a:tc>
                  <a:txBody>
                    <a:bodyPr/>
                    <a:lstStyle/>
                    <a:p>
                      <a:endParaRPr lang="en-US" dirty="0"/>
                    </a:p>
                  </a:txBody>
                  <a:tcPr>
                    <a:lnB w="38100" cap="flat" cmpd="sng" algn="ctr">
                      <a:solidFill>
                        <a:schemeClr val="bg1"/>
                      </a:solidFill>
                      <a:prstDash val="solid"/>
                      <a:round/>
                      <a:headEnd type="none" w="med" len="med"/>
                      <a:tailEnd type="none" w="med" len="med"/>
                    </a:lnB>
                    <a:noFill/>
                  </a:tcPr>
                </a:tc>
                <a:tc>
                  <a:txBody>
                    <a:bodyPr/>
                    <a:lstStyle/>
                    <a:p>
                      <a:endParaRPr lang="en-US" dirty="0"/>
                    </a:p>
                  </a:txBody>
                  <a:tcPr>
                    <a:lnB w="38100" cap="flat" cmpd="sng" algn="ctr">
                      <a:solidFill>
                        <a:schemeClr val="bg1"/>
                      </a:solidFill>
                      <a:prstDash val="solid"/>
                      <a:round/>
                      <a:headEnd type="none" w="med" len="med"/>
                      <a:tailEnd type="none" w="med" len="med"/>
                    </a:lnB>
                    <a:noFill/>
                  </a:tcPr>
                </a:tc>
                <a:tc>
                  <a:txBody>
                    <a:bodyPr/>
                    <a:lstStyle/>
                    <a:p>
                      <a:endParaRPr lang="en-US" dirty="0"/>
                    </a:p>
                  </a:txBody>
                  <a:tcPr>
                    <a:lnB w="38100" cap="flat" cmpd="sng" algn="ctr">
                      <a:solidFill>
                        <a:schemeClr val="bg1"/>
                      </a:solidFill>
                      <a:prstDash val="solid"/>
                      <a:round/>
                      <a:headEnd type="none" w="med" len="med"/>
                      <a:tailEnd type="none" w="med" len="med"/>
                    </a:lnB>
                    <a:noFill/>
                  </a:tcPr>
                </a:tc>
                <a:tc>
                  <a:txBody>
                    <a:bodyPr/>
                    <a:lstStyle/>
                    <a:p>
                      <a:endParaRPr lang="en-US" dirty="0"/>
                    </a:p>
                  </a:txBody>
                  <a:tcPr>
                    <a:lnB w="38100" cap="flat" cmpd="sng" algn="ctr">
                      <a:solidFill>
                        <a:schemeClr val="bg1"/>
                      </a:solidFill>
                      <a:prstDash val="solid"/>
                      <a:round/>
                      <a:headEnd type="none" w="med" len="med"/>
                      <a:tailEnd type="none" w="med" len="med"/>
                    </a:lnB>
                    <a:noFill/>
                  </a:tcPr>
                </a:tc>
                <a:tc>
                  <a:txBody>
                    <a:bodyPr/>
                    <a:lstStyle/>
                    <a:p>
                      <a:endParaRPr lang="en-US" dirty="0"/>
                    </a:p>
                  </a:txBody>
                  <a:tcPr>
                    <a:lnB w="38100" cap="flat" cmpd="sng" algn="ctr">
                      <a:solidFill>
                        <a:schemeClr val="bg1"/>
                      </a:solidFill>
                      <a:prstDash val="solid"/>
                      <a:round/>
                      <a:headEnd type="none" w="med" len="med"/>
                      <a:tailEnd type="none" w="med" len="med"/>
                    </a:lnB>
                    <a:noFill/>
                  </a:tcPr>
                </a:tc>
                <a:tc>
                  <a:txBody>
                    <a:bodyPr/>
                    <a:lstStyle/>
                    <a:p>
                      <a:endParaRPr lang="en-US" dirty="0"/>
                    </a:p>
                  </a:txBody>
                  <a:tcPr>
                    <a:lnB w="38100" cap="flat" cmpd="sng" algn="ctr">
                      <a:solidFill>
                        <a:schemeClr val="bg1"/>
                      </a:solidFill>
                      <a:prstDash val="solid"/>
                      <a:round/>
                      <a:headEnd type="none" w="med" len="med"/>
                      <a:tailEnd type="none" w="med" len="med"/>
                    </a:lnB>
                    <a:noFill/>
                  </a:tcPr>
                </a:tc>
                <a:tc>
                  <a:txBody>
                    <a:bodyPr/>
                    <a:lstStyle/>
                    <a:p>
                      <a:endParaRPr lang="en-US" dirty="0"/>
                    </a:p>
                  </a:txBody>
                  <a:tcPr>
                    <a:lnB w="38100" cap="flat" cmpd="sng" algn="ctr">
                      <a:solidFill>
                        <a:schemeClr val="bg1"/>
                      </a:solidFill>
                      <a:prstDash val="solid"/>
                      <a:round/>
                      <a:headEnd type="none" w="med" len="med"/>
                      <a:tailEnd type="none" w="med" len="med"/>
                    </a:lnB>
                    <a:noFill/>
                  </a:tcPr>
                </a:tc>
                <a:tc>
                  <a:txBody>
                    <a:bodyPr/>
                    <a:lstStyle/>
                    <a:p>
                      <a:endParaRPr lang="en-US" dirty="0"/>
                    </a:p>
                  </a:txBody>
                  <a:tcP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138701284"/>
                  </a:ext>
                </a:extLst>
              </a:tr>
            </a:tbl>
          </a:graphicData>
        </a:graphic>
      </p:graphicFrame>
      <p:sp>
        <p:nvSpPr>
          <p:cNvPr id="9" name="Picture Placeholder 8">
            <a:extLst>
              <a:ext uri="{FF2B5EF4-FFF2-40B4-BE49-F238E27FC236}">
                <a16:creationId xmlns:a16="http://schemas.microsoft.com/office/drawing/2014/main" id="{0AC4C118-FE51-F865-E568-064EE7354620}"/>
              </a:ext>
            </a:extLst>
          </p:cNvPr>
          <p:cNvSpPr>
            <a:spLocks noGrp="1"/>
          </p:cNvSpPr>
          <p:nvPr>
            <p:ph type="pic" sz="quarter" idx="10"/>
          </p:nvPr>
        </p:nvSpPr>
        <p:spPr>
          <a:xfrm>
            <a:off x="7885113" y="2576052"/>
            <a:ext cx="3451225" cy="2998633"/>
          </a:xfrm>
          <a:solidFill>
            <a:schemeClr val="accent2"/>
          </a:solidFill>
        </p:spPr>
        <p:txBody>
          <a:bodyPr/>
          <a:lstStyle>
            <a:lvl1pPr marL="0" indent="0" algn="ctr">
              <a:buNone/>
              <a:defRPr/>
            </a:lvl1pPr>
          </a:lstStyle>
          <a:p>
            <a:r>
              <a:rPr lang="en-US"/>
              <a:t>Click icon to add picture</a:t>
            </a:r>
            <a:endParaRPr lang="en-US" dirty="0"/>
          </a:p>
        </p:txBody>
      </p:sp>
      <p:sp>
        <p:nvSpPr>
          <p:cNvPr id="7" name="Title 6">
            <a:extLst>
              <a:ext uri="{FF2B5EF4-FFF2-40B4-BE49-F238E27FC236}">
                <a16:creationId xmlns:a16="http://schemas.microsoft.com/office/drawing/2014/main" id="{80868302-0413-1A88-A081-46FCFEC829D5}"/>
              </a:ext>
            </a:extLst>
          </p:cNvPr>
          <p:cNvSpPr>
            <a:spLocks noGrp="1"/>
          </p:cNvSpPr>
          <p:nvPr>
            <p:ph type="title" hasCustomPrompt="1"/>
          </p:nvPr>
        </p:nvSpPr>
        <p:spPr>
          <a:xfrm>
            <a:off x="344128" y="589938"/>
            <a:ext cx="9802761" cy="3519949"/>
          </a:xfrm>
        </p:spPr>
        <p:txBody>
          <a:bodyPr/>
          <a:lstStyle>
            <a:lvl1pPr>
              <a:lnSpc>
                <a:spcPct val="90000"/>
              </a:lnSpc>
              <a:defRPr sz="8000"/>
            </a:lvl1pPr>
          </a:lstStyle>
          <a:p>
            <a:r>
              <a:rPr lang="en-US" dirty="0"/>
              <a:t>add title </a:t>
            </a:r>
            <a:br>
              <a:rPr lang="en-US" dirty="0"/>
            </a:br>
            <a:r>
              <a:rPr lang="en-US" dirty="0"/>
              <a:t>here</a:t>
            </a:r>
          </a:p>
        </p:txBody>
      </p:sp>
      <p:sp>
        <p:nvSpPr>
          <p:cNvPr id="11" name="Text Placeholder 10">
            <a:extLst>
              <a:ext uri="{FF2B5EF4-FFF2-40B4-BE49-F238E27FC236}">
                <a16:creationId xmlns:a16="http://schemas.microsoft.com/office/drawing/2014/main" id="{281C507B-2DF1-964E-FD34-1B05D2395417}"/>
              </a:ext>
            </a:extLst>
          </p:cNvPr>
          <p:cNvSpPr>
            <a:spLocks noGrp="1"/>
          </p:cNvSpPr>
          <p:nvPr>
            <p:ph type="body" sz="quarter" idx="11" hasCustomPrompt="1"/>
          </p:nvPr>
        </p:nvSpPr>
        <p:spPr>
          <a:xfrm>
            <a:off x="6096000" y="5142271"/>
            <a:ext cx="3322638" cy="904824"/>
          </a:xfrm>
          <a:prstGeom prst="roundRect">
            <a:avLst>
              <a:gd name="adj" fmla="val 50000"/>
            </a:avLst>
          </a:prstGeom>
          <a:solidFill>
            <a:schemeClr val="accent2"/>
          </a:solidFill>
          <a:ln w="28575">
            <a:solidFill>
              <a:schemeClr val="bg1"/>
            </a:solidFill>
          </a:ln>
        </p:spPr>
        <p:txBody>
          <a:bodyPr>
            <a:noAutofit/>
          </a:bodyPr>
          <a:lstStyle>
            <a:lvl1pPr marL="0" indent="0" algn="ctr">
              <a:buNone/>
              <a:defRPr sz="1600"/>
            </a:lvl1pPr>
            <a:lvl2pPr marL="324000" indent="0" algn="ctr">
              <a:buNone/>
              <a:defRPr sz="1600"/>
            </a:lvl2pPr>
            <a:lvl3pPr marL="630000" indent="0" algn="ctr">
              <a:buNone/>
              <a:defRPr sz="1600"/>
            </a:lvl3pPr>
            <a:lvl4pPr marL="1008000" indent="0" algn="ctr">
              <a:buNone/>
              <a:defRPr sz="1600"/>
            </a:lvl4pPr>
            <a:lvl5pPr marL="1368000" indent="0" algn="ctr">
              <a:buNone/>
              <a:defRPr sz="1600"/>
            </a:lvl5pPr>
          </a:lstStyle>
          <a:p>
            <a:pPr lvl="0"/>
            <a:r>
              <a:rPr lang="en-US" dirty="0"/>
              <a:t>Add subtitle here</a:t>
            </a:r>
          </a:p>
        </p:txBody>
      </p:sp>
    </p:spTree>
    <p:extLst>
      <p:ext uri="{BB962C8B-B14F-4D97-AF65-F5344CB8AC3E}">
        <p14:creationId xmlns:p14="http://schemas.microsoft.com/office/powerpoint/2010/main" val="3299720546"/>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524329E9-A968-FB95-104A-91844CBA17ED}"/>
              </a:ext>
            </a:extLst>
          </p:cNvPr>
          <p:cNvGrpSpPr/>
          <p:nvPr userDrawn="1"/>
        </p:nvGrpSpPr>
        <p:grpSpPr>
          <a:xfrm>
            <a:off x="481693" y="393648"/>
            <a:ext cx="11234963" cy="6070705"/>
            <a:chOff x="481693" y="393648"/>
            <a:chExt cx="11234963" cy="6070705"/>
          </a:xfrm>
        </p:grpSpPr>
        <p:sp>
          <p:nvSpPr>
            <p:cNvPr id="2" name="Rectangle 1">
              <a:extLst>
                <a:ext uri="{FF2B5EF4-FFF2-40B4-BE49-F238E27FC236}">
                  <a16:creationId xmlns:a16="http://schemas.microsoft.com/office/drawing/2014/main" id="{DE5A6159-3269-247C-FFBE-0940C19C2B48}"/>
                </a:ext>
              </a:extLst>
            </p:cNvPr>
            <p:cNvSpPr/>
            <p:nvPr userDrawn="1"/>
          </p:nvSpPr>
          <p:spPr>
            <a:xfrm>
              <a:off x="481693" y="393648"/>
              <a:ext cx="11228615" cy="6070705"/>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2E1B1C58-815E-DA91-6DDD-C5DEEB6ADD88}"/>
                </a:ext>
              </a:extLst>
            </p:cNvPr>
            <p:cNvCxnSpPr>
              <a:cxnSpLocks/>
            </p:cNvCxnSpPr>
            <p:nvPr userDrawn="1"/>
          </p:nvCxnSpPr>
          <p:spPr>
            <a:xfrm flipH="1">
              <a:off x="481694" y="3916228"/>
              <a:ext cx="1122861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677EEC2-EC0E-1781-4321-659905F5D3E0}"/>
                </a:ext>
              </a:extLst>
            </p:cNvPr>
            <p:cNvCxnSpPr>
              <a:cxnSpLocks/>
            </p:cNvCxnSpPr>
            <p:nvPr userDrawn="1"/>
          </p:nvCxnSpPr>
          <p:spPr>
            <a:xfrm>
              <a:off x="481693" y="5878287"/>
              <a:ext cx="1123496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5EC12EB-D748-8042-FB32-180B15CF1189}"/>
                </a:ext>
              </a:extLst>
            </p:cNvPr>
            <p:cNvCxnSpPr>
              <a:cxnSpLocks/>
            </p:cNvCxnSpPr>
            <p:nvPr userDrawn="1"/>
          </p:nvCxnSpPr>
          <p:spPr>
            <a:xfrm>
              <a:off x="6096000" y="5878287"/>
              <a:ext cx="0" cy="58606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 name="Title 6">
            <a:extLst>
              <a:ext uri="{FF2B5EF4-FFF2-40B4-BE49-F238E27FC236}">
                <a16:creationId xmlns:a16="http://schemas.microsoft.com/office/drawing/2014/main" id="{80868302-0413-1A88-A081-46FCFEC829D5}"/>
              </a:ext>
            </a:extLst>
          </p:cNvPr>
          <p:cNvSpPr>
            <a:spLocks noGrp="1"/>
          </p:cNvSpPr>
          <p:nvPr>
            <p:ph type="title" hasCustomPrompt="1"/>
          </p:nvPr>
        </p:nvSpPr>
        <p:spPr>
          <a:xfrm>
            <a:off x="501356" y="4060726"/>
            <a:ext cx="11192526" cy="835740"/>
          </a:xfrm>
        </p:spPr>
        <p:txBody>
          <a:bodyPr lIns="457200" tIns="0" bIns="0" anchor="ctr"/>
          <a:lstStyle>
            <a:lvl1pPr algn="l">
              <a:lnSpc>
                <a:spcPct val="100000"/>
              </a:lnSpc>
              <a:defRPr sz="4000" b="1"/>
            </a:lvl1pPr>
          </a:lstStyle>
          <a:p>
            <a:r>
              <a:rPr lang="en-US" dirty="0"/>
              <a:t>Add title here</a:t>
            </a:r>
          </a:p>
        </p:txBody>
      </p:sp>
      <p:sp>
        <p:nvSpPr>
          <p:cNvPr id="26" name="Footer Placeholder 4">
            <a:extLst>
              <a:ext uri="{FF2B5EF4-FFF2-40B4-BE49-F238E27FC236}">
                <a16:creationId xmlns:a16="http://schemas.microsoft.com/office/drawing/2014/main" id="{DB49BBE5-CCBB-7C39-D34E-E82C25AA576F}"/>
              </a:ext>
            </a:extLst>
          </p:cNvPr>
          <p:cNvSpPr>
            <a:spLocks noGrp="1"/>
          </p:cNvSpPr>
          <p:nvPr>
            <p:ph type="ftr" sz="quarter" idx="3"/>
          </p:nvPr>
        </p:nvSpPr>
        <p:spPr>
          <a:xfrm>
            <a:off x="501356" y="5990069"/>
            <a:ext cx="5530650" cy="365125"/>
          </a:xfrm>
          <a:prstGeom prst="rect">
            <a:avLst/>
          </a:prstGeom>
        </p:spPr>
        <p:txBody>
          <a:bodyPr vert="horz" lIns="457200" tIns="45720" rIns="91440" bIns="45720" rtlCol="0" anchor="ctr"/>
          <a:lstStyle>
            <a:lvl1pPr algn="l">
              <a:defRPr sz="900" cap="all">
                <a:solidFill>
                  <a:schemeClr val="bg1"/>
                </a:solidFill>
              </a:defRPr>
            </a:lvl1pPr>
          </a:lstStyle>
          <a:p>
            <a:r>
              <a:rPr lang="en-US" dirty="0"/>
              <a:t>footer</a:t>
            </a:r>
          </a:p>
        </p:txBody>
      </p:sp>
      <p:sp>
        <p:nvSpPr>
          <p:cNvPr id="27" name="Slide Number Placeholder 5">
            <a:extLst>
              <a:ext uri="{FF2B5EF4-FFF2-40B4-BE49-F238E27FC236}">
                <a16:creationId xmlns:a16="http://schemas.microsoft.com/office/drawing/2014/main" id="{2AB94E18-4F07-B724-9D3D-44801937747E}"/>
              </a:ext>
            </a:extLst>
          </p:cNvPr>
          <p:cNvSpPr>
            <a:spLocks noGrp="1"/>
          </p:cNvSpPr>
          <p:nvPr>
            <p:ph type="sldNum" sz="quarter" idx="4"/>
          </p:nvPr>
        </p:nvSpPr>
        <p:spPr>
          <a:xfrm>
            <a:off x="10726865" y="5990069"/>
            <a:ext cx="712974" cy="365125"/>
          </a:xfrm>
          <a:prstGeom prst="rect">
            <a:avLst/>
          </a:prstGeom>
        </p:spPr>
        <p:txBody>
          <a:bodyPr vert="horz" lIns="91440" tIns="45720" rIns="91440" bIns="45720" rtlCol="0" anchor="ctr"/>
          <a:lstStyle>
            <a:lvl1pPr algn="r">
              <a:defRPr sz="900">
                <a:solidFill>
                  <a:schemeClr val="bg1"/>
                </a:solidFill>
              </a:defRPr>
            </a:lvl1pPr>
          </a:lstStyle>
          <a:p>
            <a:fld id="{3A98EE3D-8CD1-4C3F-BD1C-C98C9596463C}" type="slidenum">
              <a:rPr lang="en-US" smtClean="0"/>
              <a:pPr/>
              <a:t>‹#›</a:t>
            </a:fld>
            <a:endParaRPr lang="en-US" dirty="0"/>
          </a:p>
        </p:txBody>
      </p:sp>
      <p:sp>
        <p:nvSpPr>
          <p:cNvPr id="6" name="Text Placeholder 5">
            <a:extLst>
              <a:ext uri="{FF2B5EF4-FFF2-40B4-BE49-F238E27FC236}">
                <a16:creationId xmlns:a16="http://schemas.microsoft.com/office/drawing/2014/main" id="{BCFE12DB-463B-5E38-0249-595352F6A5DB}"/>
              </a:ext>
            </a:extLst>
          </p:cNvPr>
          <p:cNvSpPr>
            <a:spLocks noGrp="1"/>
          </p:cNvSpPr>
          <p:nvPr>
            <p:ph type="body" sz="quarter" idx="10" hasCustomPrompt="1"/>
          </p:nvPr>
        </p:nvSpPr>
        <p:spPr>
          <a:xfrm>
            <a:off x="501356" y="4959086"/>
            <a:ext cx="11193462" cy="757553"/>
          </a:xfrm>
        </p:spPr>
        <p:txBody>
          <a:bodyPr lIns="457200" anchor="t"/>
          <a:lstStyle>
            <a:lvl1pPr marL="0" indent="0">
              <a:buNone/>
              <a:defRPr/>
            </a:lvl1pPr>
            <a:lvl2pPr marL="324000" indent="0">
              <a:buNone/>
              <a:defRPr/>
            </a:lvl2pPr>
            <a:lvl3pPr marL="630000" indent="0">
              <a:buNone/>
              <a:defRPr/>
            </a:lvl3pPr>
            <a:lvl4pPr marL="1008000" indent="0">
              <a:buNone/>
              <a:defRPr/>
            </a:lvl4pPr>
            <a:lvl5pPr marL="1368000" indent="0">
              <a:buNone/>
              <a:defRPr/>
            </a:lvl5pPr>
          </a:lstStyle>
          <a:p>
            <a:pPr lvl="0"/>
            <a:r>
              <a:rPr lang="en-US" dirty="0"/>
              <a:t>Add text here</a:t>
            </a:r>
          </a:p>
        </p:txBody>
      </p:sp>
      <p:sp>
        <p:nvSpPr>
          <p:cNvPr id="9" name="Picture Placeholder 8">
            <a:extLst>
              <a:ext uri="{FF2B5EF4-FFF2-40B4-BE49-F238E27FC236}">
                <a16:creationId xmlns:a16="http://schemas.microsoft.com/office/drawing/2014/main" id="{D22CBCEA-1B14-60E2-F8BE-92C510D427C9}"/>
              </a:ext>
            </a:extLst>
          </p:cNvPr>
          <p:cNvSpPr>
            <a:spLocks noGrp="1"/>
          </p:cNvSpPr>
          <p:nvPr>
            <p:ph type="pic" sz="quarter" idx="11"/>
          </p:nvPr>
        </p:nvSpPr>
        <p:spPr>
          <a:xfrm>
            <a:off x="501445" y="413364"/>
            <a:ext cx="11173539" cy="3489325"/>
          </a:xfrm>
        </p:spPr>
        <p:txBody>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1760878383"/>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BE0D1B6-1F1E-CCFB-6D36-DC3039C38FF5}"/>
              </a:ext>
              <a:ext uri="{C183D7F6-B498-43B3-948B-1728B52AA6E4}">
                <adec:decorative xmlns:adec="http://schemas.microsoft.com/office/drawing/2017/decorative" val="1"/>
              </a:ext>
            </a:extLst>
          </p:cNvPr>
          <p:cNvGrpSpPr/>
          <p:nvPr userDrawn="1"/>
        </p:nvGrpSpPr>
        <p:grpSpPr>
          <a:xfrm>
            <a:off x="481693" y="393648"/>
            <a:ext cx="11235864" cy="6070705"/>
            <a:chOff x="481693" y="393648"/>
            <a:chExt cx="11235864" cy="6070705"/>
          </a:xfrm>
        </p:grpSpPr>
        <p:sp>
          <p:nvSpPr>
            <p:cNvPr id="2" name="Rectangle 1">
              <a:extLst>
                <a:ext uri="{FF2B5EF4-FFF2-40B4-BE49-F238E27FC236}">
                  <a16:creationId xmlns:a16="http://schemas.microsoft.com/office/drawing/2014/main" id="{DE5A6159-3269-247C-FFBE-0940C19C2B48}"/>
                </a:ext>
              </a:extLst>
            </p:cNvPr>
            <p:cNvSpPr/>
            <p:nvPr userDrawn="1"/>
          </p:nvSpPr>
          <p:spPr>
            <a:xfrm>
              <a:off x="481693" y="393648"/>
              <a:ext cx="11228615" cy="6070705"/>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8F8BCC96-50C0-4DBF-F6DC-4BDFF75A2321}"/>
                </a:ext>
              </a:extLst>
            </p:cNvPr>
            <p:cNvCxnSpPr>
              <a:cxnSpLocks/>
            </p:cNvCxnSpPr>
            <p:nvPr userDrawn="1"/>
          </p:nvCxnSpPr>
          <p:spPr>
            <a:xfrm>
              <a:off x="4768117" y="6035602"/>
              <a:ext cx="69494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aphicFrame>
        <p:nvGraphicFramePr>
          <p:cNvPr id="9" name="Table 8">
            <a:extLst>
              <a:ext uri="{FF2B5EF4-FFF2-40B4-BE49-F238E27FC236}">
                <a16:creationId xmlns:a16="http://schemas.microsoft.com/office/drawing/2014/main" id="{770F1688-BA83-03DC-2B74-7A82D939FA0B}"/>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1668224463"/>
              </p:ext>
            </p:extLst>
          </p:nvPr>
        </p:nvGraphicFramePr>
        <p:xfrm>
          <a:off x="490524" y="399329"/>
          <a:ext cx="4297680" cy="6070708"/>
        </p:xfrm>
        <a:graphic>
          <a:graphicData uri="http://schemas.openxmlformats.org/drawingml/2006/table">
            <a:tbl>
              <a:tblPr bandRow="1">
                <a:tableStyleId>{5C22544A-7EE6-4342-B048-85BDC9FD1C3A}</a:tableStyleId>
              </a:tblPr>
              <a:tblGrid>
                <a:gridCol w="429768">
                  <a:extLst>
                    <a:ext uri="{9D8B030D-6E8A-4147-A177-3AD203B41FA5}">
                      <a16:colId xmlns:a16="http://schemas.microsoft.com/office/drawing/2014/main" val="3227434602"/>
                    </a:ext>
                  </a:extLst>
                </a:gridCol>
                <a:gridCol w="429768">
                  <a:extLst>
                    <a:ext uri="{9D8B030D-6E8A-4147-A177-3AD203B41FA5}">
                      <a16:colId xmlns:a16="http://schemas.microsoft.com/office/drawing/2014/main" val="2679191072"/>
                    </a:ext>
                  </a:extLst>
                </a:gridCol>
                <a:gridCol w="429768">
                  <a:extLst>
                    <a:ext uri="{9D8B030D-6E8A-4147-A177-3AD203B41FA5}">
                      <a16:colId xmlns:a16="http://schemas.microsoft.com/office/drawing/2014/main" val="3275508775"/>
                    </a:ext>
                  </a:extLst>
                </a:gridCol>
                <a:gridCol w="429768">
                  <a:extLst>
                    <a:ext uri="{9D8B030D-6E8A-4147-A177-3AD203B41FA5}">
                      <a16:colId xmlns:a16="http://schemas.microsoft.com/office/drawing/2014/main" val="4103063430"/>
                    </a:ext>
                  </a:extLst>
                </a:gridCol>
                <a:gridCol w="429768">
                  <a:extLst>
                    <a:ext uri="{9D8B030D-6E8A-4147-A177-3AD203B41FA5}">
                      <a16:colId xmlns:a16="http://schemas.microsoft.com/office/drawing/2014/main" val="4218281584"/>
                    </a:ext>
                  </a:extLst>
                </a:gridCol>
                <a:gridCol w="429768">
                  <a:extLst>
                    <a:ext uri="{9D8B030D-6E8A-4147-A177-3AD203B41FA5}">
                      <a16:colId xmlns:a16="http://schemas.microsoft.com/office/drawing/2014/main" val="503927227"/>
                    </a:ext>
                  </a:extLst>
                </a:gridCol>
                <a:gridCol w="429768">
                  <a:extLst>
                    <a:ext uri="{9D8B030D-6E8A-4147-A177-3AD203B41FA5}">
                      <a16:colId xmlns:a16="http://schemas.microsoft.com/office/drawing/2014/main" val="342415256"/>
                    </a:ext>
                  </a:extLst>
                </a:gridCol>
                <a:gridCol w="429768">
                  <a:extLst>
                    <a:ext uri="{9D8B030D-6E8A-4147-A177-3AD203B41FA5}">
                      <a16:colId xmlns:a16="http://schemas.microsoft.com/office/drawing/2014/main" val="2092302351"/>
                    </a:ext>
                  </a:extLst>
                </a:gridCol>
                <a:gridCol w="429768">
                  <a:extLst>
                    <a:ext uri="{9D8B030D-6E8A-4147-A177-3AD203B41FA5}">
                      <a16:colId xmlns:a16="http://schemas.microsoft.com/office/drawing/2014/main" val="2258278874"/>
                    </a:ext>
                  </a:extLst>
                </a:gridCol>
                <a:gridCol w="429768">
                  <a:extLst>
                    <a:ext uri="{9D8B030D-6E8A-4147-A177-3AD203B41FA5}">
                      <a16:colId xmlns:a16="http://schemas.microsoft.com/office/drawing/2014/main" val="539162799"/>
                    </a:ext>
                  </a:extLst>
                </a:gridCol>
              </a:tblGrid>
              <a:tr h="433622">
                <a:tc>
                  <a:txBody>
                    <a:bodyPr/>
                    <a:lstStyle/>
                    <a:p>
                      <a:endParaRPr lang="en-US" dirty="0"/>
                    </a:p>
                  </a:txBody>
                  <a:tcP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noFill/>
                  </a:tcPr>
                </a:tc>
                <a:tc>
                  <a:txBody>
                    <a:bodyPr/>
                    <a:lstStyle/>
                    <a:p>
                      <a:endParaRPr lang="en-US" dirty="0"/>
                    </a:p>
                  </a:txBody>
                  <a:tcPr>
                    <a:lnT w="38100" cap="flat" cmpd="sng" algn="ctr">
                      <a:solidFill>
                        <a:schemeClr val="bg1"/>
                      </a:solidFill>
                      <a:prstDash val="solid"/>
                      <a:round/>
                      <a:headEnd type="none" w="med" len="med"/>
                      <a:tailEnd type="none" w="med" len="med"/>
                    </a:lnT>
                    <a:noFill/>
                  </a:tcPr>
                </a:tc>
                <a:tc>
                  <a:txBody>
                    <a:bodyPr/>
                    <a:lstStyle/>
                    <a:p>
                      <a:endParaRPr lang="en-US" dirty="0"/>
                    </a:p>
                  </a:txBody>
                  <a:tcPr>
                    <a:lnT w="38100" cap="flat" cmpd="sng" algn="ctr">
                      <a:solidFill>
                        <a:schemeClr val="bg1"/>
                      </a:solidFill>
                      <a:prstDash val="solid"/>
                      <a:round/>
                      <a:headEnd type="none" w="med" len="med"/>
                      <a:tailEnd type="none" w="med" len="med"/>
                    </a:lnT>
                    <a:noFill/>
                  </a:tcPr>
                </a:tc>
                <a:tc>
                  <a:txBody>
                    <a:bodyPr/>
                    <a:lstStyle/>
                    <a:p>
                      <a:endParaRPr lang="en-US" dirty="0"/>
                    </a:p>
                  </a:txBody>
                  <a:tcPr>
                    <a:lnT w="38100" cap="flat" cmpd="sng" algn="ctr">
                      <a:solidFill>
                        <a:schemeClr val="bg1"/>
                      </a:solidFill>
                      <a:prstDash val="solid"/>
                      <a:round/>
                      <a:headEnd type="none" w="med" len="med"/>
                      <a:tailEnd type="none" w="med" len="med"/>
                    </a:lnT>
                    <a:noFill/>
                  </a:tcPr>
                </a:tc>
                <a:tc>
                  <a:txBody>
                    <a:bodyPr/>
                    <a:lstStyle/>
                    <a:p>
                      <a:endParaRPr lang="en-US" dirty="0"/>
                    </a:p>
                  </a:txBody>
                  <a:tcPr>
                    <a:lnT w="38100" cap="flat" cmpd="sng" algn="ctr">
                      <a:solidFill>
                        <a:schemeClr val="bg1"/>
                      </a:solidFill>
                      <a:prstDash val="solid"/>
                      <a:round/>
                      <a:headEnd type="none" w="med" len="med"/>
                      <a:tailEnd type="none" w="med" len="med"/>
                    </a:lnT>
                    <a:noFill/>
                  </a:tcPr>
                </a:tc>
                <a:tc>
                  <a:txBody>
                    <a:bodyPr/>
                    <a:lstStyle/>
                    <a:p>
                      <a:endParaRPr lang="en-US" dirty="0"/>
                    </a:p>
                  </a:txBody>
                  <a:tcPr>
                    <a:lnT w="38100" cap="flat" cmpd="sng" algn="ctr">
                      <a:solidFill>
                        <a:schemeClr val="bg1"/>
                      </a:solidFill>
                      <a:prstDash val="solid"/>
                      <a:round/>
                      <a:headEnd type="none" w="med" len="med"/>
                      <a:tailEnd type="none" w="med" len="med"/>
                    </a:lnT>
                    <a:noFill/>
                  </a:tcPr>
                </a:tc>
                <a:tc>
                  <a:txBody>
                    <a:bodyPr/>
                    <a:lstStyle/>
                    <a:p>
                      <a:endParaRPr lang="en-US" dirty="0"/>
                    </a:p>
                  </a:txBody>
                  <a:tcPr>
                    <a:lnT w="38100" cap="flat" cmpd="sng" algn="ctr">
                      <a:solidFill>
                        <a:schemeClr val="bg1"/>
                      </a:solidFill>
                      <a:prstDash val="solid"/>
                      <a:round/>
                      <a:headEnd type="none" w="med" len="med"/>
                      <a:tailEnd type="none" w="med" len="med"/>
                    </a:lnT>
                    <a:noFill/>
                  </a:tcPr>
                </a:tc>
                <a:tc>
                  <a:txBody>
                    <a:bodyPr/>
                    <a:lstStyle/>
                    <a:p>
                      <a:endParaRPr lang="en-US" dirty="0"/>
                    </a:p>
                  </a:txBody>
                  <a:tcPr>
                    <a:lnT w="38100" cap="flat" cmpd="sng" algn="ctr">
                      <a:solidFill>
                        <a:schemeClr val="bg1"/>
                      </a:solidFill>
                      <a:prstDash val="solid"/>
                      <a:round/>
                      <a:headEnd type="none" w="med" len="med"/>
                      <a:tailEnd type="none" w="med" len="med"/>
                    </a:lnT>
                    <a:noFill/>
                  </a:tcPr>
                </a:tc>
                <a:tc>
                  <a:txBody>
                    <a:bodyPr/>
                    <a:lstStyle/>
                    <a:p>
                      <a:endParaRPr lang="en-US" dirty="0"/>
                    </a:p>
                  </a:txBody>
                  <a:tcPr>
                    <a:lnT w="38100" cap="flat" cmpd="sng" algn="ctr">
                      <a:solidFill>
                        <a:schemeClr val="bg1"/>
                      </a:solidFill>
                      <a:prstDash val="solid"/>
                      <a:round/>
                      <a:headEnd type="none" w="med" len="med"/>
                      <a:tailEnd type="none" w="med" len="med"/>
                    </a:lnT>
                    <a:noFill/>
                  </a:tcPr>
                </a:tc>
                <a:tc>
                  <a:txBody>
                    <a:bodyPr/>
                    <a:lstStyle/>
                    <a:p>
                      <a:endParaRPr lang="en-US" dirty="0"/>
                    </a:p>
                  </a:txBody>
                  <a:tcP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noFill/>
                  </a:tcPr>
                </a:tc>
                <a:extLst>
                  <a:ext uri="{0D108BD9-81ED-4DB2-BD59-A6C34878D82A}">
                    <a16:rowId xmlns:a16="http://schemas.microsoft.com/office/drawing/2014/main" val="218664993"/>
                  </a:ext>
                </a:extLst>
              </a:tr>
              <a:tr h="433622">
                <a:tc>
                  <a:txBody>
                    <a:bodyPr/>
                    <a:lstStyle/>
                    <a:p>
                      <a:endParaRPr lang="en-US" dirty="0"/>
                    </a:p>
                  </a:txBody>
                  <a:tcPr>
                    <a:lnL w="38100" cap="flat" cmpd="sng" algn="ctr">
                      <a:solidFill>
                        <a:schemeClr val="bg1"/>
                      </a:solidFill>
                      <a:prstDash val="solid"/>
                      <a:round/>
                      <a:headEnd type="none" w="med" len="med"/>
                      <a:tailEnd type="none" w="med" len="med"/>
                    </a:lnL>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49486137"/>
                  </a:ext>
                </a:extLst>
              </a:tr>
              <a:tr h="433622">
                <a:tc>
                  <a:txBody>
                    <a:bodyPr/>
                    <a:lstStyle/>
                    <a:p>
                      <a:endParaRPr lang="en-US" dirty="0"/>
                    </a:p>
                  </a:txBody>
                  <a:tcPr>
                    <a:lnL w="38100" cap="flat" cmpd="sng" algn="ctr">
                      <a:solidFill>
                        <a:schemeClr val="bg1"/>
                      </a:solidFill>
                      <a:prstDash val="solid"/>
                      <a:round/>
                      <a:headEnd type="none" w="med" len="med"/>
                      <a:tailEnd type="none" w="med" len="med"/>
                    </a:lnL>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368612509"/>
                  </a:ext>
                </a:extLst>
              </a:tr>
              <a:tr h="433622">
                <a:tc>
                  <a:txBody>
                    <a:bodyPr/>
                    <a:lstStyle/>
                    <a:p>
                      <a:endParaRPr lang="en-US" dirty="0"/>
                    </a:p>
                  </a:txBody>
                  <a:tcPr>
                    <a:lnL w="38100" cap="flat" cmpd="sng" algn="ctr">
                      <a:solidFill>
                        <a:schemeClr val="bg1"/>
                      </a:solidFill>
                      <a:prstDash val="solid"/>
                      <a:round/>
                      <a:headEnd type="none" w="med" len="med"/>
                      <a:tailEnd type="none" w="med" len="med"/>
                    </a:lnL>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3762521216"/>
                  </a:ext>
                </a:extLst>
              </a:tr>
              <a:tr h="433622">
                <a:tc>
                  <a:txBody>
                    <a:bodyPr/>
                    <a:lstStyle/>
                    <a:p>
                      <a:endParaRPr lang="en-US" dirty="0"/>
                    </a:p>
                  </a:txBody>
                  <a:tcPr>
                    <a:lnL w="38100" cap="flat" cmpd="sng" algn="ctr">
                      <a:solidFill>
                        <a:schemeClr val="bg1"/>
                      </a:solidFill>
                      <a:prstDash val="solid"/>
                      <a:round/>
                      <a:headEnd type="none" w="med" len="med"/>
                      <a:tailEnd type="none" w="med" len="med"/>
                    </a:lnL>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1238400337"/>
                  </a:ext>
                </a:extLst>
              </a:tr>
              <a:tr h="433622">
                <a:tc>
                  <a:txBody>
                    <a:bodyPr/>
                    <a:lstStyle/>
                    <a:p>
                      <a:endParaRPr lang="en-US" dirty="0"/>
                    </a:p>
                  </a:txBody>
                  <a:tcPr>
                    <a:lnL w="38100" cap="flat" cmpd="sng" algn="ctr">
                      <a:solidFill>
                        <a:schemeClr val="bg1"/>
                      </a:solidFill>
                      <a:prstDash val="solid"/>
                      <a:round/>
                      <a:headEnd type="none" w="med" len="med"/>
                      <a:tailEnd type="none" w="med" len="med"/>
                    </a:lnL>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760747136"/>
                  </a:ext>
                </a:extLst>
              </a:tr>
              <a:tr h="433622">
                <a:tc>
                  <a:txBody>
                    <a:bodyPr/>
                    <a:lstStyle/>
                    <a:p>
                      <a:endParaRPr lang="en-US" dirty="0"/>
                    </a:p>
                  </a:txBody>
                  <a:tcPr>
                    <a:lnL w="38100" cap="flat" cmpd="sng" algn="ctr">
                      <a:solidFill>
                        <a:schemeClr val="bg1"/>
                      </a:solidFill>
                      <a:prstDash val="solid"/>
                      <a:round/>
                      <a:headEnd type="none" w="med" len="med"/>
                      <a:tailEnd type="none" w="med" len="med"/>
                    </a:lnL>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479772814"/>
                  </a:ext>
                </a:extLst>
              </a:tr>
              <a:tr h="433622">
                <a:tc>
                  <a:txBody>
                    <a:bodyPr/>
                    <a:lstStyle/>
                    <a:p>
                      <a:endParaRPr lang="en-US" dirty="0"/>
                    </a:p>
                  </a:txBody>
                  <a:tcPr>
                    <a:lnL w="38100" cap="flat" cmpd="sng" algn="ctr">
                      <a:solidFill>
                        <a:schemeClr val="bg1"/>
                      </a:solidFill>
                      <a:prstDash val="solid"/>
                      <a:round/>
                      <a:headEnd type="none" w="med" len="med"/>
                      <a:tailEnd type="none" w="med" len="med"/>
                    </a:lnL>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3877978386"/>
                  </a:ext>
                </a:extLst>
              </a:tr>
              <a:tr h="433622">
                <a:tc>
                  <a:txBody>
                    <a:bodyPr/>
                    <a:lstStyle/>
                    <a:p>
                      <a:endParaRPr lang="en-US" dirty="0"/>
                    </a:p>
                  </a:txBody>
                  <a:tcPr>
                    <a:lnL w="38100" cap="flat" cmpd="sng" algn="ctr">
                      <a:solidFill>
                        <a:schemeClr val="bg1"/>
                      </a:solidFill>
                      <a:prstDash val="solid"/>
                      <a:round/>
                      <a:headEnd type="none" w="med" len="med"/>
                      <a:tailEnd type="none" w="med" len="med"/>
                    </a:lnL>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3037604750"/>
                  </a:ext>
                </a:extLst>
              </a:tr>
              <a:tr h="433622">
                <a:tc>
                  <a:txBody>
                    <a:bodyPr/>
                    <a:lstStyle/>
                    <a:p>
                      <a:endParaRPr lang="en-US" dirty="0"/>
                    </a:p>
                  </a:txBody>
                  <a:tcPr>
                    <a:lnL w="38100" cap="flat" cmpd="sng" algn="ctr">
                      <a:solidFill>
                        <a:schemeClr val="bg1"/>
                      </a:solidFill>
                      <a:prstDash val="solid"/>
                      <a:round/>
                      <a:headEnd type="none" w="med" len="med"/>
                      <a:tailEnd type="none" w="med" len="med"/>
                    </a:lnL>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911027561"/>
                  </a:ext>
                </a:extLst>
              </a:tr>
              <a:tr h="433622">
                <a:tc>
                  <a:txBody>
                    <a:bodyPr/>
                    <a:lstStyle/>
                    <a:p>
                      <a:endParaRPr lang="en-US" dirty="0"/>
                    </a:p>
                  </a:txBody>
                  <a:tcPr>
                    <a:lnL w="38100" cap="flat" cmpd="sng" algn="ctr">
                      <a:solidFill>
                        <a:schemeClr val="bg1"/>
                      </a:solidFill>
                      <a:prstDash val="solid"/>
                      <a:round/>
                      <a:headEnd type="none" w="med" len="med"/>
                      <a:tailEnd type="none" w="med" len="med"/>
                    </a:lnL>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2342850680"/>
                  </a:ext>
                </a:extLst>
              </a:tr>
              <a:tr h="433622">
                <a:tc>
                  <a:txBody>
                    <a:bodyPr/>
                    <a:lstStyle/>
                    <a:p>
                      <a:endParaRPr lang="en-US" dirty="0"/>
                    </a:p>
                  </a:txBody>
                  <a:tcPr>
                    <a:lnL w="38100" cap="flat" cmpd="sng" algn="ctr">
                      <a:solidFill>
                        <a:schemeClr val="bg1"/>
                      </a:solidFill>
                      <a:prstDash val="solid"/>
                      <a:round/>
                      <a:headEnd type="none" w="med" len="med"/>
                      <a:tailEnd type="none" w="med" len="med"/>
                    </a:lnL>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2575912702"/>
                  </a:ext>
                </a:extLst>
              </a:tr>
              <a:tr h="433622">
                <a:tc>
                  <a:txBody>
                    <a:bodyPr/>
                    <a:lstStyle/>
                    <a:p>
                      <a:endParaRPr lang="en-US" dirty="0"/>
                    </a:p>
                  </a:txBody>
                  <a:tcPr>
                    <a:lnL w="38100" cap="flat" cmpd="sng" algn="ctr">
                      <a:solidFill>
                        <a:schemeClr val="bg1"/>
                      </a:solidFill>
                      <a:prstDash val="solid"/>
                      <a:round/>
                      <a:headEnd type="none" w="med" len="med"/>
                      <a:tailEnd type="none" w="med" len="med"/>
                    </a:lnL>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1380670666"/>
                  </a:ext>
                </a:extLst>
              </a:tr>
              <a:tr h="433622">
                <a:tc>
                  <a:txBody>
                    <a:bodyPr/>
                    <a:lstStyle/>
                    <a:p>
                      <a:endParaRPr lang="en-US" dirty="0"/>
                    </a:p>
                  </a:txBody>
                  <a:tcP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noFill/>
                  </a:tcPr>
                </a:tc>
                <a:tc>
                  <a:txBody>
                    <a:bodyPr/>
                    <a:lstStyle/>
                    <a:p>
                      <a:endParaRPr lang="en-US" dirty="0"/>
                    </a:p>
                  </a:txBody>
                  <a:tcPr>
                    <a:lnB w="38100" cap="flat" cmpd="sng" algn="ctr">
                      <a:solidFill>
                        <a:schemeClr val="bg1"/>
                      </a:solidFill>
                      <a:prstDash val="solid"/>
                      <a:round/>
                      <a:headEnd type="none" w="med" len="med"/>
                      <a:tailEnd type="none" w="med" len="med"/>
                    </a:lnB>
                    <a:noFill/>
                  </a:tcPr>
                </a:tc>
                <a:tc>
                  <a:txBody>
                    <a:bodyPr/>
                    <a:lstStyle/>
                    <a:p>
                      <a:endParaRPr lang="en-US" dirty="0"/>
                    </a:p>
                  </a:txBody>
                  <a:tcPr>
                    <a:lnB w="38100" cap="flat" cmpd="sng" algn="ctr">
                      <a:solidFill>
                        <a:schemeClr val="bg1"/>
                      </a:solidFill>
                      <a:prstDash val="solid"/>
                      <a:round/>
                      <a:headEnd type="none" w="med" len="med"/>
                      <a:tailEnd type="none" w="med" len="med"/>
                    </a:lnB>
                    <a:noFill/>
                  </a:tcPr>
                </a:tc>
                <a:tc>
                  <a:txBody>
                    <a:bodyPr/>
                    <a:lstStyle/>
                    <a:p>
                      <a:endParaRPr lang="en-US" dirty="0"/>
                    </a:p>
                  </a:txBody>
                  <a:tcPr>
                    <a:lnB w="38100" cap="flat" cmpd="sng" algn="ctr">
                      <a:solidFill>
                        <a:schemeClr val="bg1"/>
                      </a:solidFill>
                      <a:prstDash val="solid"/>
                      <a:round/>
                      <a:headEnd type="none" w="med" len="med"/>
                      <a:tailEnd type="none" w="med" len="med"/>
                    </a:lnB>
                    <a:noFill/>
                  </a:tcPr>
                </a:tc>
                <a:tc>
                  <a:txBody>
                    <a:bodyPr/>
                    <a:lstStyle/>
                    <a:p>
                      <a:endParaRPr lang="en-US" dirty="0"/>
                    </a:p>
                  </a:txBody>
                  <a:tcPr>
                    <a:lnB w="38100" cap="flat" cmpd="sng" algn="ctr">
                      <a:solidFill>
                        <a:schemeClr val="bg1"/>
                      </a:solidFill>
                      <a:prstDash val="solid"/>
                      <a:round/>
                      <a:headEnd type="none" w="med" len="med"/>
                      <a:tailEnd type="none" w="med" len="med"/>
                    </a:lnB>
                    <a:noFill/>
                  </a:tcPr>
                </a:tc>
                <a:tc>
                  <a:txBody>
                    <a:bodyPr/>
                    <a:lstStyle/>
                    <a:p>
                      <a:endParaRPr lang="en-US" dirty="0"/>
                    </a:p>
                  </a:txBody>
                  <a:tcPr>
                    <a:lnB w="38100" cap="flat" cmpd="sng" algn="ctr">
                      <a:solidFill>
                        <a:schemeClr val="bg1"/>
                      </a:solidFill>
                      <a:prstDash val="solid"/>
                      <a:round/>
                      <a:headEnd type="none" w="med" len="med"/>
                      <a:tailEnd type="none" w="med" len="med"/>
                    </a:lnB>
                    <a:noFill/>
                  </a:tcPr>
                </a:tc>
                <a:tc>
                  <a:txBody>
                    <a:bodyPr/>
                    <a:lstStyle/>
                    <a:p>
                      <a:endParaRPr lang="en-US" dirty="0"/>
                    </a:p>
                  </a:txBody>
                  <a:tcPr>
                    <a:lnB w="38100" cap="flat" cmpd="sng" algn="ctr">
                      <a:solidFill>
                        <a:schemeClr val="bg1"/>
                      </a:solidFill>
                      <a:prstDash val="solid"/>
                      <a:round/>
                      <a:headEnd type="none" w="med" len="med"/>
                      <a:tailEnd type="none" w="med" len="med"/>
                    </a:lnB>
                    <a:noFill/>
                  </a:tcPr>
                </a:tc>
                <a:tc>
                  <a:txBody>
                    <a:bodyPr/>
                    <a:lstStyle/>
                    <a:p>
                      <a:endParaRPr lang="en-US" dirty="0"/>
                    </a:p>
                  </a:txBody>
                  <a:tcPr>
                    <a:lnB w="38100" cap="flat" cmpd="sng" algn="ctr">
                      <a:solidFill>
                        <a:schemeClr val="bg1"/>
                      </a:solidFill>
                      <a:prstDash val="solid"/>
                      <a:round/>
                      <a:headEnd type="none" w="med" len="med"/>
                      <a:tailEnd type="none" w="med" len="med"/>
                    </a:lnB>
                    <a:noFill/>
                  </a:tcPr>
                </a:tc>
                <a:tc>
                  <a:txBody>
                    <a:bodyPr/>
                    <a:lstStyle/>
                    <a:p>
                      <a:endParaRPr lang="en-US" dirty="0"/>
                    </a:p>
                  </a:txBody>
                  <a:tcPr>
                    <a:lnB w="38100" cap="flat" cmpd="sng" algn="ctr">
                      <a:solidFill>
                        <a:schemeClr val="bg1"/>
                      </a:solidFill>
                      <a:prstDash val="solid"/>
                      <a:round/>
                      <a:headEnd type="none" w="med" len="med"/>
                      <a:tailEnd type="none" w="med" len="med"/>
                    </a:lnB>
                    <a:noFill/>
                  </a:tcPr>
                </a:tc>
                <a:tc>
                  <a:txBody>
                    <a:bodyPr/>
                    <a:lstStyle/>
                    <a:p>
                      <a:endParaRPr lang="en-US" dirty="0"/>
                    </a:p>
                  </a:txBody>
                  <a:tcP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138701284"/>
                  </a:ext>
                </a:extLst>
              </a:tr>
            </a:tbl>
          </a:graphicData>
        </a:graphic>
      </p:graphicFrame>
      <p:sp>
        <p:nvSpPr>
          <p:cNvPr id="7" name="Title 6">
            <a:extLst>
              <a:ext uri="{FF2B5EF4-FFF2-40B4-BE49-F238E27FC236}">
                <a16:creationId xmlns:a16="http://schemas.microsoft.com/office/drawing/2014/main" id="{80868302-0413-1A88-A081-46FCFEC829D5}"/>
              </a:ext>
            </a:extLst>
          </p:cNvPr>
          <p:cNvSpPr>
            <a:spLocks noGrp="1"/>
          </p:cNvSpPr>
          <p:nvPr>
            <p:ph type="title" hasCustomPrompt="1"/>
          </p:nvPr>
        </p:nvSpPr>
        <p:spPr>
          <a:xfrm>
            <a:off x="5053781" y="658762"/>
            <a:ext cx="6351638" cy="5201247"/>
          </a:xfrm>
        </p:spPr>
        <p:txBody>
          <a:bodyPr lIns="457200" tIns="0" rIns="457200" bIns="0" anchor="ctr"/>
          <a:lstStyle>
            <a:lvl1pPr algn="ctr">
              <a:lnSpc>
                <a:spcPct val="100000"/>
              </a:lnSpc>
              <a:defRPr sz="8000" b="1"/>
            </a:lvl1pPr>
          </a:lstStyle>
          <a:p>
            <a:r>
              <a:rPr lang="en-US" dirty="0"/>
              <a:t>Add title here</a:t>
            </a:r>
          </a:p>
        </p:txBody>
      </p:sp>
      <p:sp>
        <p:nvSpPr>
          <p:cNvPr id="29" name="Picture Placeholder 28">
            <a:extLst>
              <a:ext uri="{FF2B5EF4-FFF2-40B4-BE49-F238E27FC236}">
                <a16:creationId xmlns:a16="http://schemas.microsoft.com/office/drawing/2014/main" id="{9E4F8DC2-6173-797C-063C-ABCB06835913}"/>
              </a:ext>
            </a:extLst>
          </p:cNvPr>
          <p:cNvSpPr>
            <a:spLocks noGrp="1"/>
          </p:cNvSpPr>
          <p:nvPr>
            <p:ph type="pic" sz="quarter" idx="15"/>
          </p:nvPr>
        </p:nvSpPr>
        <p:spPr>
          <a:xfrm>
            <a:off x="923928" y="838200"/>
            <a:ext cx="3429000" cy="3026664"/>
          </a:xfrm>
          <a:solidFill>
            <a:schemeClr val="accent2"/>
          </a:solidFill>
          <a:ln w="12700">
            <a:solidFill>
              <a:schemeClr val="bg1"/>
            </a:solidFill>
          </a:ln>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21BAEDB1-AAC6-8012-7AC3-CC75D0096F4E}"/>
              </a:ext>
            </a:extLst>
          </p:cNvPr>
          <p:cNvSpPr>
            <a:spLocks noGrp="1"/>
          </p:cNvSpPr>
          <p:nvPr>
            <p:ph type="body" sz="quarter" idx="12" hasCustomPrompt="1"/>
          </p:nvPr>
        </p:nvSpPr>
        <p:spPr>
          <a:xfrm>
            <a:off x="924880" y="4748981"/>
            <a:ext cx="3434141" cy="845574"/>
          </a:xfrm>
          <a:prstGeom prst="roundRect">
            <a:avLst>
              <a:gd name="adj" fmla="val 50000"/>
            </a:avLst>
          </a:prstGeom>
          <a:solidFill>
            <a:schemeClr val="accent2"/>
          </a:solidFill>
          <a:ln w="22225">
            <a:solidFill>
              <a:schemeClr val="bg1"/>
            </a:solidFill>
          </a:ln>
        </p:spPr>
        <p:txBody>
          <a:bodyPr anchor="ctr">
            <a:normAutofit/>
          </a:bodyPr>
          <a:lstStyle>
            <a:lvl1pPr marL="0" indent="0" algn="ctr">
              <a:spcBef>
                <a:spcPts val="0"/>
              </a:spcBef>
              <a:spcAft>
                <a:spcPts val="0"/>
              </a:spcAft>
              <a:buNone/>
              <a:defRPr sz="1600"/>
            </a:lvl1pPr>
            <a:lvl2pPr marL="324000" indent="0">
              <a:buNone/>
              <a:defRPr/>
            </a:lvl2pPr>
            <a:lvl3pPr marL="630000" indent="0">
              <a:buNone/>
              <a:defRPr/>
            </a:lvl3pPr>
            <a:lvl4pPr marL="1008000" indent="0">
              <a:buNone/>
              <a:defRPr/>
            </a:lvl4pPr>
            <a:lvl5pPr marL="1368000" indent="0">
              <a:buNone/>
              <a:defRPr/>
            </a:lvl5pPr>
          </a:lstStyle>
          <a:p>
            <a:pPr lvl="0"/>
            <a:r>
              <a:rPr lang="en-US" dirty="0"/>
              <a:t>Add text here</a:t>
            </a:r>
          </a:p>
        </p:txBody>
      </p:sp>
      <p:sp>
        <p:nvSpPr>
          <p:cNvPr id="10" name="Footer Placeholder 4">
            <a:extLst>
              <a:ext uri="{FF2B5EF4-FFF2-40B4-BE49-F238E27FC236}">
                <a16:creationId xmlns:a16="http://schemas.microsoft.com/office/drawing/2014/main" id="{DB684C2F-977D-54D2-F9DB-5A0CC3DF1691}"/>
              </a:ext>
            </a:extLst>
          </p:cNvPr>
          <p:cNvSpPr>
            <a:spLocks noGrp="1"/>
          </p:cNvSpPr>
          <p:nvPr>
            <p:ph type="ftr" sz="quarter" idx="3"/>
          </p:nvPr>
        </p:nvSpPr>
        <p:spPr>
          <a:xfrm>
            <a:off x="5053781" y="6085795"/>
            <a:ext cx="3428434" cy="294938"/>
          </a:xfrm>
          <a:prstGeom prst="rect">
            <a:avLst/>
          </a:prstGeom>
        </p:spPr>
        <p:txBody>
          <a:bodyPr vert="horz" lIns="91440" tIns="45720" rIns="91440" bIns="45720" rtlCol="0" anchor="ctr"/>
          <a:lstStyle>
            <a:lvl1pPr algn="l">
              <a:defRPr sz="900" cap="all">
                <a:solidFill>
                  <a:schemeClr val="bg1"/>
                </a:solidFill>
              </a:defRPr>
            </a:lvl1pPr>
          </a:lstStyle>
          <a:p>
            <a:r>
              <a:rPr lang="en-US" dirty="0"/>
              <a:t>footer</a:t>
            </a:r>
          </a:p>
        </p:txBody>
      </p:sp>
      <p:sp>
        <p:nvSpPr>
          <p:cNvPr id="27" name="Slide Number Placeholder 5">
            <a:extLst>
              <a:ext uri="{FF2B5EF4-FFF2-40B4-BE49-F238E27FC236}">
                <a16:creationId xmlns:a16="http://schemas.microsoft.com/office/drawing/2014/main" id="{2AB94E18-4F07-B724-9D3D-44801937747E}"/>
              </a:ext>
            </a:extLst>
          </p:cNvPr>
          <p:cNvSpPr>
            <a:spLocks noGrp="1"/>
          </p:cNvSpPr>
          <p:nvPr>
            <p:ph type="sldNum" sz="quarter" idx="4"/>
          </p:nvPr>
        </p:nvSpPr>
        <p:spPr>
          <a:xfrm>
            <a:off x="10962182" y="6115665"/>
            <a:ext cx="474545" cy="243669"/>
          </a:xfrm>
          <a:prstGeom prst="rect">
            <a:avLst/>
          </a:prstGeom>
        </p:spPr>
        <p:txBody>
          <a:bodyPr vert="horz" lIns="91440" tIns="45720" rIns="91440" bIns="45720" rtlCol="0" anchor="ctr"/>
          <a:lstStyle>
            <a:lvl1pPr algn="r">
              <a:defRPr sz="900">
                <a:solidFill>
                  <a:schemeClr val="bg1"/>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047585749"/>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A4B42F-2C80-4037-BF8E-C209D59D9300}"/>
              </a:ext>
            </a:extLst>
          </p:cNvPr>
          <p:cNvSpPr>
            <a:spLocks noGrp="1"/>
          </p:cNvSpPr>
          <p:nvPr>
            <p:ph type="dt" sz="half" idx="10"/>
          </p:nvPr>
        </p:nvSpPr>
        <p:spPr>
          <a:xfrm>
            <a:off x="7605951" y="6435376"/>
            <a:ext cx="2844799" cy="365125"/>
          </a:xfrm>
        </p:spPr>
        <p:txBody>
          <a:bodyPr/>
          <a:lstStyle/>
          <a:p>
            <a:fld id="{91CD4B7E-D172-41E4-BE36-64B5A7E393CD}" type="datetimeFigureOut">
              <a:rPr lang="en-US" noProof="0" smtClean="0"/>
              <a:t>11/20/2024</a:t>
            </a:fld>
            <a:endParaRPr lang="en-US" noProof="0" dirty="0"/>
          </a:p>
        </p:txBody>
      </p:sp>
      <p:sp>
        <p:nvSpPr>
          <p:cNvPr id="4" name="Slide Number Placeholder 3">
            <a:extLst>
              <a:ext uri="{FF2B5EF4-FFF2-40B4-BE49-F238E27FC236}">
                <a16:creationId xmlns:a16="http://schemas.microsoft.com/office/drawing/2014/main" id="{78E56474-3A38-4097-8649-FAF662D8CFF7}"/>
              </a:ext>
            </a:extLst>
          </p:cNvPr>
          <p:cNvSpPr>
            <a:spLocks noGrp="1"/>
          </p:cNvSpPr>
          <p:nvPr>
            <p:ph type="sldNum" sz="quarter" idx="12"/>
          </p:nvPr>
        </p:nvSpPr>
        <p:spPr>
          <a:xfrm>
            <a:off x="10795363" y="6435376"/>
            <a:ext cx="1052510" cy="365125"/>
          </a:xfrm>
        </p:spPr>
        <p:txBody>
          <a:bodyPr/>
          <a:lstStyle/>
          <a:p>
            <a:fld id="{F603CDE5-C1D8-4EDD-870F-A498BAFA520F}" type="slidenum">
              <a:rPr lang="en-US" noProof="0" smtClean="0"/>
              <a:t>‹#›</a:t>
            </a:fld>
            <a:endParaRPr lang="en-US" noProof="0" dirty="0"/>
          </a:p>
        </p:txBody>
      </p:sp>
      <p:sp>
        <p:nvSpPr>
          <p:cNvPr id="5" name="Footer Placeholder 5">
            <a:extLst>
              <a:ext uri="{FF2B5EF4-FFF2-40B4-BE49-F238E27FC236}">
                <a16:creationId xmlns:a16="http://schemas.microsoft.com/office/drawing/2014/main" id="{FF907DD0-6A5F-4994-AB77-82E297226896}"/>
              </a:ext>
            </a:extLst>
          </p:cNvPr>
          <p:cNvSpPr>
            <a:spLocks noGrp="1"/>
          </p:cNvSpPr>
          <p:nvPr>
            <p:ph type="ftr" sz="quarter" idx="11"/>
          </p:nvPr>
        </p:nvSpPr>
        <p:spPr>
          <a:xfrm>
            <a:off x="355101" y="6435376"/>
            <a:ext cx="6818262" cy="365125"/>
          </a:xfrm>
        </p:spPr>
        <p:txBody>
          <a:bodyPr/>
          <a:lstStyle/>
          <a:p>
            <a:pPr algn="l"/>
            <a:r>
              <a:rPr lang="en-US" noProof="0" dirty="0"/>
              <a:t>Teach a Course</a:t>
            </a:r>
          </a:p>
        </p:txBody>
      </p:sp>
    </p:spTree>
    <p:extLst>
      <p:ext uri="{BB962C8B-B14F-4D97-AF65-F5344CB8AC3E}">
        <p14:creationId xmlns:p14="http://schemas.microsoft.com/office/powerpoint/2010/main" val="2902114022"/>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graphicFrame>
        <p:nvGraphicFramePr>
          <p:cNvPr id="23" name="Table 8">
            <a:extLst>
              <a:ext uri="{FF2B5EF4-FFF2-40B4-BE49-F238E27FC236}">
                <a16:creationId xmlns:a16="http://schemas.microsoft.com/office/drawing/2014/main" id="{EBF8DFED-2B0F-8F5E-DBAA-98D765435F3E}"/>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3864638672"/>
              </p:ext>
            </p:extLst>
          </p:nvPr>
        </p:nvGraphicFramePr>
        <p:xfrm>
          <a:off x="434810" y="420624"/>
          <a:ext cx="11322380" cy="6016752"/>
        </p:xfrm>
        <a:graphic>
          <a:graphicData uri="http://schemas.openxmlformats.org/drawingml/2006/table">
            <a:tbl>
              <a:tblPr bandRow="1">
                <a:tableStyleId>{5C22544A-7EE6-4342-B048-85BDC9FD1C3A}</a:tableStyleId>
              </a:tblPr>
              <a:tblGrid>
                <a:gridCol w="566119">
                  <a:extLst>
                    <a:ext uri="{9D8B030D-6E8A-4147-A177-3AD203B41FA5}">
                      <a16:colId xmlns:a16="http://schemas.microsoft.com/office/drawing/2014/main" val="3227434602"/>
                    </a:ext>
                  </a:extLst>
                </a:gridCol>
                <a:gridCol w="566119">
                  <a:extLst>
                    <a:ext uri="{9D8B030D-6E8A-4147-A177-3AD203B41FA5}">
                      <a16:colId xmlns:a16="http://schemas.microsoft.com/office/drawing/2014/main" val="3419189744"/>
                    </a:ext>
                  </a:extLst>
                </a:gridCol>
                <a:gridCol w="566119">
                  <a:extLst>
                    <a:ext uri="{9D8B030D-6E8A-4147-A177-3AD203B41FA5}">
                      <a16:colId xmlns:a16="http://schemas.microsoft.com/office/drawing/2014/main" val="2679191072"/>
                    </a:ext>
                  </a:extLst>
                </a:gridCol>
                <a:gridCol w="566119">
                  <a:extLst>
                    <a:ext uri="{9D8B030D-6E8A-4147-A177-3AD203B41FA5}">
                      <a16:colId xmlns:a16="http://schemas.microsoft.com/office/drawing/2014/main" val="2978856169"/>
                    </a:ext>
                  </a:extLst>
                </a:gridCol>
                <a:gridCol w="566119">
                  <a:extLst>
                    <a:ext uri="{9D8B030D-6E8A-4147-A177-3AD203B41FA5}">
                      <a16:colId xmlns:a16="http://schemas.microsoft.com/office/drawing/2014/main" val="3275508775"/>
                    </a:ext>
                  </a:extLst>
                </a:gridCol>
                <a:gridCol w="566119">
                  <a:extLst>
                    <a:ext uri="{9D8B030D-6E8A-4147-A177-3AD203B41FA5}">
                      <a16:colId xmlns:a16="http://schemas.microsoft.com/office/drawing/2014/main" val="2818438643"/>
                    </a:ext>
                  </a:extLst>
                </a:gridCol>
                <a:gridCol w="566119">
                  <a:extLst>
                    <a:ext uri="{9D8B030D-6E8A-4147-A177-3AD203B41FA5}">
                      <a16:colId xmlns:a16="http://schemas.microsoft.com/office/drawing/2014/main" val="4103063430"/>
                    </a:ext>
                  </a:extLst>
                </a:gridCol>
                <a:gridCol w="566119">
                  <a:extLst>
                    <a:ext uri="{9D8B030D-6E8A-4147-A177-3AD203B41FA5}">
                      <a16:colId xmlns:a16="http://schemas.microsoft.com/office/drawing/2014/main" val="1109330882"/>
                    </a:ext>
                  </a:extLst>
                </a:gridCol>
                <a:gridCol w="566119">
                  <a:extLst>
                    <a:ext uri="{9D8B030D-6E8A-4147-A177-3AD203B41FA5}">
                      <a16:colId xmlns:a16="http://schemas.microsoft.com/office/drawing/2014/main" val="4218281584"/>
                    </a:ext>
                  </a:extLst>
                </a:gridCol>
                <a:gridCol w="566119">
                  <a:extLst>
                    <a:ext uri="{9D8B030D-6E8A-4147-A177-3AD203B41FA5}">
                      <a16:colId xmlns:a16="http://schemas.microsoft.com/office/drawing/2014/main" val="1611426398"/>
                    </a:ext>
                  </a:extLst>
                </a:gridCol>
                <a:gridCol w="566119">
                  <a:extLst>
                    <a:ext uri="{9D8B030D-6E8A-4147-A177-3AD203B41FA5}">
                      <a16:colId xmlns:a16="http://schemas.microsoft.com/office/drawing/2014/main" val="503927227"/>
                    </a:ext>
                  </a:extLst>
                </a:gridCol>
                <a:gridCol w="566119">
                  <a:extLst>
                    <a:ext uri="{9D8B030D-6E8A-4147-A177-3AD203B41FA5}">
                      <a16:colId xmlns:a16="http://schemas.microsoft.com/office/drawing/2014/main" val="2015270961"/>
                    </a:ext>
                  </a:extLst>
                </a:gridCol>
                <a:gridCol w="566119">
                  <a:extLst>
                    <a:ext uri="{9D8B030D-6E8A-4147-A177-3AD203B41FA5}">
                      <a16:colId xmlns:a16="http://schemas.microsoft.com/office/drawing/2014/main" val="342415256"/>
                    </a:ext>
                  </a:extLst>
                </a:gridCol>
                <a:gridCol w="566119">
                  <a:extLst>
                    <a:ext uri="{9D8B030D-6E8A-4147-A177-3AD203B41FA5}">
                      <a16:colId xmlns:a16="http://schemas.microsoft.com/office/drawing/2014/main" val="3483353207"/>
                    </a:ext>
                  </a:extLst>
                </a:gridCol>
                <a:gridCol w="566119">
                  <a:extLst>
                    <a:ext uri="{9D8B030D-6E8A-4147-A177-3AD203B41FA5}">
                      <a16:colId xmlns:a16="http://schemas.microsoft.com/office/drawing/2014/main" val="2092302351"/>
                    </a:ext>
                  </a:extLst>
                </a:gridCol>
                <a:gridCol w="566119">
                  <a:extLst>
                    <a:ext uri="{9D8B030D-6E8A-4147-A177-3AD203B41FA5}">
                      <a16:colId xmlns:a16="http://schemas.microsoft.com/office/drawing/2014/main" val="3068012968"/>
                    </a:ext>
                  </a:extLst>
                </a:gridCol>
                <a:gridCol w="566119">
                  <a:extLst>
                    <a:ext uri="{9D8B030D-6E8A-4147-A177-3AD203B41FA5}">
                      <a16:colId xmlns:a16="http://schemas.microsoft.com/office/drawing/2014/main" val="2258278874"/>
                    </a:ext>
                  </a:extLst>
                </a:gridCol>
                <a:gridCol w="566119">
                  <a:extLst>
                    <a:ext uri="{9D8B030D-6E8A-4147-A177-3AD203B41FA5}">
                      <a16:colId xmlns:a16="http://schemas.microsoft.com/office/drawing/2014/main" val="1953257001"/>
                    </a:ext>
                  </a:extLst>
                </a:gridCol>
                <a:gridCol w="566119">
                  <a:extLst>
                    <a:ext uri="{9D8B030D-6E8A-4147-A177-3AD203B41FA5}">
                      <a16:colId xmlns:a16="http://schemas.microsoft.com/office/drawing/2014/main" val="539162799"/>
                    </a:ext>
                  </a:extLst>
                </a:gridCol>
                <a:gridCol w="566119">
                  <a:extLst>
                    <a:ext uri="{9D8B030D-6E8A-4147-A177-3AD203B41FA5}">
                      <a16:colId xmlns:a16="http://schemas.microsoft.com/office/drawing/2014/main" val="1367589565"/>
                    </a:ext>
                  </a:extLst>
                </a:gridCol>
              </a:tblGrid>
              <a:tr h="859536">
                <a:tc gridSpan="20">
                  <a:txBody>
                    <a:bodyPr/>
                    <a:lstStyle/>
                    <a:p>
                      <a:endParaRPr 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noFill/>
                  </a:tcPr>
                </a:tc>
                <a:tc hMerge="1">
                  <a:txBody>
                    <a:bodyPr/>
                    <a:lstStyle/>
                    <a:p>
                      <a:endParaRPr lang="en-US"/>
                    </a:p>
                  </a:txBody>
                  <a:tcPr/>
                </a:tc>
                <a:tc hMerge="1">
                  <a:txBody>
                    <a:bodyPr/>
                    <a:lstStyle/>
                    <a:p>
                      <a:endParaRPr lang="en-US"/>
                    </a:p>
                  </a:txBody>
                  <a:tcPr>
                    <a:lnT w="38100" cap="flat" cmpd="sng" algn="ctr">
                      <a:solidFill>
                        <a:schemeClr val="bg1"/>
                      </a:solidFill>
                      <a:prstDash val="solid"/>
                      <a:round/>
                      <a:headEnd type="none" w="med" len="med"/>
                      <a:tailEnd type="none" w="med" len="med"/>
                    </a:lnT>
                    <a:noFill/>
                  </a:tcPr>
                </a:tc>
                <a:tc hMerge="1">
                  <a:txBody>
                    <a:bodyPr/>
                    <a:lstStyle/>
                    <a:p>
                      <a:endParaRPr lang="en-US"/>
                    </a:p>
                  </a:txBody>
                  <a:tcPr/>
                </a:tc>
                <a:tc hMerge="1">
                  <a:txBody>
                    <a:bodyPr/>
                    <a:lstStyle/>
                    <a:p>
                      <a:endParaRPr lang="en-US"/>
                    </a:p>
                  </a:txBody>
                  <a:tcPr>
                    <a:lnT w="38100" cap="flat" cmpd="sng" algn="ctr">
                      <a:solidFill>
                        <a:schemeClr val="bg1"/>
                      </a:solidFill>
                      <a:prstDash val="solid"/>
                      <a:round/>
                      <a:headEnd type="none" w="med" len="med"/>
                      <a:tailEnd type="none" w="med" len="med"/>
                    </a:lnT>
                    <a:noFill/>
                  </a:tcPr>
                </a:tc>
                <a:tc hMerge="1">
                  <a:txBody>
                    <a:bodyPr/>
                    <a:lstStyle/>
                    <a:p>
                      <a:endParaRPr lang="en-US"/>
                    </a:p>
                  </a:txBody>
                  <a:tcPr/>
                </a:tc>
                <a:tc hMerge="1">
                  <a:txBody>
                    <a:bodyPr/>
                    <a:lstStyle/>
                    <a:p>
                      <a:endParaRPr lang="en-US"/>
                    </a:p>
                  </a:txBody>
                  <a:tcPr>
                    <a:lnT w="38100" cap="flat" cmpd="sng" algn="ctr">
                      <a:solidFill>
                        <a:schemeClr val="bg1"/>
                      </a:solidFill>
                      <a:prstDash val="solid"/>
                      <a:round/>
                      <a:headEnd type="none" w="med" len="med"/>
                      <a:tailEnd type="none" w="med" len="med"/>
                    </a:lnT>
                    <a:noFill/>
                  </a:tcPr>
                </a:tc>
                <a:tc hMerge="1">
                  <a:txBody>
                    <a:bodyPr/>
                    <a:lstStyle/>
                    <a:p>
                      <a:endParaRPr lang="en-US"/>
                    </a:p>
                  </a:txBody>
                  <a:tcPr/>
                </a:tc>
                <a:tc hMerge="1">
                  <a:txBody>
                    <a:bodyPr/>
                    <a:lstStyle/>
                    <a:p>
                      <a:endParaRPr lang="en-US"/>
                    </a:p>
                  </a:txBody>
                  <a:tcPr>
                    <a:lnT w="38100" cap="flat" cmpd="sng" algn="ctr">
                      <a:solidFill>
                        <a:schemeClr val="bg1"/>
                      </a:solidFill>
                      <a:prstDash val="solid"/>
                      <a:round/>
                      <a:headEnd type="none" w="med" len="med"/>
                      <a:tailEnd type="none" w="med" len="med"/>
                    </a:lnT>
                    <a:noFill/>
                  </a:tcPr>
                </a:tc>
                <a:tc hMerge="1">
                  <a:txBody>
                    <a:bodyPr/>
                    <a:lstStyle/>
                    <a:p>
                      <a:endParaRPr lang="en-US"/>
                    </a:p>
                  </a:txBody>
                  <a:tcPr/>
                </a:tc>
                <a:tc hMerge="1">
                  <a:txBody>
                    <a:bodyPr/>
                    <a:lstStyle/>
                    <a:p>
                      <a:endParaRPr lang="en-US"/>
                    </a:p>
                  </a:txBody>
                  <a:tcPr>
                    <a:lnT w="38100" cap="flat" cmpd="sng" algn="ctr">
                      <a:solidFill>
                        <a:schemeClr val="bg1"/>
                      </a:solidFill>
                      <a:prstDash val="solid"/>
                      <a:round/>
                      <a:headEnd type="none" w="med" len="med"/>
                      <a:tailEnd type="none" w="med" len="med"/>
                    </a:lnT>
                    <a:noFill/>
                  </a:tcPr>
                </a:tc>
                <a:tc hMerge="1">
                  <a:txBody>
                    <a:bodyPr/>
                    <a:lstStyle/>
                    <a:p>
                      <a:endParaRPr lang="en-US"/>
                    </a:p>
                  </a:txBody>
                  <a:tcPr/>
                </a:tc>
                <a:tc hMerge="1">
                  <a:txBody>
                    <a:bodyPr/>
                    <a:lstStyle/>
                    <a:p>
                      <a:endParaRPr lang="en-US"/>
                    </a:p>
                  </a:txBody>
                  <a:tcPr>
                    <a:lnT w="38100" cap="flat" cmpd="sng" algn="ctr">
                      <a:solidFill>
                        <a:schemeClr val="bg1"/>
                      </a:solidFill>
                      <a:prstDash val="solid"/>
                      <a:round/>
                      <a:headEnd type="none" w="med" len="med"/>
                      <a:tailEnd type="none" w="med" len="med"/>
                    </a:lnT>
                    <a:noFill/>
                  </a:tcPr>
                </a:tc>
                <a:tc hMerge="1">
                  <a:txBody>
                    <a:bodyPr/>
                    <a:lstStyle/>
                    <a:p>
                      <a:endParaRPr lang="en-US"/>
                    </a:p>
                  </a:txBody>
                  <a:tcPr/>
                </a:tc>
                <a:tc hMerge="1">
                  <a:txBody>
                    <a:bodyPr/>
                    <a:lstStyle/>
                    <a:p>
                      <a:endParaRPr lang="en-US" dirty="0"/>
                    </a:p>
                  </a:txBody>
                  <a:tcPr>
                    <a:lnT w="38100" cap="flat" cmpd="sng" algn="ctr">
                      <a:solidFill>
                        <a:schemeClr val="bg1"/>
                      </a:solidFill>
                      <a:prstDash val="solid"/>
                      <a:round/>
                      <a:headEnd type="none" w="med" len="med"/>
                      <a:tailEnd type="none" w="med" len="med"/>
                    </a:lnT>
                    <a:noFill/>
                  </a:tcPr>
                </a:tc>
                <a:tc hMerge="1">
                  <a:txBody>
                    <a:bodyPr/>
                    <a:lstStyle/>
                    <a:p>
                      <a:endParaRPr lang="en-US"/>
                    </a:p>
                  </a:txBody>
                  <a:tcPr/>
                </a:tc>
                <a:tc hMerge="1">
                  <a:txBody>
                    <a:bodyPr/>
                    <a:lstStyle/>
                    <a:p>
                      <a:endParaRPr lang="en-US"/>
                    </a:p>
                  </a:txBody>
                  <a:tcPr>
                    <a:lnT w="38100" cap="flat" cmpd="sng" algn="ctr">
                      <a:solidFill>
                        <a:schemeClr val="bg1"/>
                      </a:solidFill>
                      <a:prstDash val="solid"/>
                      <a:round/>
                      <a:headEnd type="none" w="med" len="med"/>
                      <a:tailEnd type="none" w="med" len="med"/>
                    </a:lnT>
                    <a:noFill/>
                  </a:tcPr>
                </a:tc>
                <a:tc hMerge="1">
                  <a:txBody>
                    <a:bodyPr/>
                    <a:lstStyle/>
                    <a:p>
                      <a:endParaRPr lang="en-US"/>
                    </a:p>
                  </a:txBody>
                  <a:tcPr/>
                </a:tc>
                <a:tc hMerge="1">
                  <a:txBody>
                    <a:bodyPr/>
                    <a:lstStyle/>
                    <a:p>
                      <a:endParaRPr lang="en-US"/>
                    </a:p>
                  </a:txBody>
                  <a:tcP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noFill/>
                  </a:tcPr>
                </a:tc>
                <a:tc hMerge="1">
                  <a:txBody>
                    <a:bodyPr/>
                    <a:lstStyle/>
                    <a:p>
                      <a:endParaRPr lang="en-US"/>
                    </a:p>
                  </a:txBody>
                  <a:tcPr/>
                </a:tc>
                <a:extLst>
                  <a:ext uri="{0D108BD9-81ED-4DB2-BD59-A6C34878D82A}">
                    <a16:rowId xmlns:a16="http://schemas.microsoft.com/office/drawing/2014/main" val="218664993"/>
                  </a:ext>
                </a:extLst>
              </a:tr>
              <a:tr h="429768">
                <a:tc>
                  <a:txBody>
                    <a:bodyPr/>
                    <a:lstStyle/>
                    <a:p>
                      <a:endParaRPr lang="en-US" dirty="0"/>
                    </a:p>
                  </a:txBody>
                  <a:tcPr>
                    <a:lnL w="38100" cap="flat" cmpd="sng" algn="ctr">
                      <a:solidFill>
                        <a:schemeClr val="bg1"/>
                      </a:solidFill>
                      <a:prstDash val="solid"/>
                      <a:round/>
                      <a:headEnd type="none" w="med" len="med"/>
                      <a:tailEnd type="none" w="med" len="med"/>
                    </a:lnL>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lnR w="12700" cap="flat" cmpd="sng" algn="ctr">
                      <a:solidFill>
                        <a:schemeClr val="bg1"/>
                      </a:solidFill>
                      <a:prstDash val="solid"/>
                      <a:round/>
                      <a:headEnd type="none" w="med" len="med"/>
                      <a:tailEnd type="none" w="med" len="med"/>
                    </a:lnR>
                    <a:noFill/>
                  </a:tcPr>
                </a:tc>
                <a:tc>
                  <a:txBody>
                    <a:bodyPr/>
                    <a:lstStyle/>
                    <a:p>
                      <a:endParaRPr lang="en-US" dirty="0"/>
                    </a:p>
                  </a:txBody>
                  <a:tcP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368612509"/>
                  </a:ext>
                </a:extLst>
              </a:tr>
              <a:tr h="429768">
                <a:tc>
                  <a:txBody>
                    <a:bodyPr/>
                    <a:lstStyle/>
                    <a:p>
                      <a:endParaRPr lang="en-US" dirty="0"/>
                    </a:p>
                  </a:txBody>
                  <a:tcPr>
                    <a:lnL w="38100" cap="flat" cmpd="sng" algn="ctr">
                      <a:solidFill>
                        <a:schemeClr val="bg1"/>
                      </a:solidFill>
                      <a:prstDash val="solid"/>
                      <a:round/>
                      <a:headEnd type="none" w="med" len="med"/>
                      <a:tailEnd type="none" w="med" len="med"/>
                    </a:lnL>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lnR w="12700" cap="flat" cmpd="sng" algn="ctr">
                      <a:solidFill>
                        <a:schemeClr val="bg1"/>
                      </a:solidFill>
                      <a:prstDash val="solid"/>
                      <a:round/>
                      <a:headEnd type="none" w="med" len="med"/>
                      <a:tailEnd type="none" w="med" len="med"/>
                    </a:lnR>
                    <a:noFill/>
                  </a:tcPr>
                </a:tc>
                <a:tc>
                  <a:txBody>
                    <a:bodyPr/>
                    <a:lstStyle/>
                    <a:p>
                      <a:endParaRPr lang="en-US" dirty="0"/>
                    </a:p>
                  </a:txBody>
                  <a:tcP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3762521216"/>
                  </a:ext>
                </a:extLst>
              </a:tr>
              <a:tr h="429768">
                <a:tc>
                  <a:txBody>
                    <a:bodyPr/>
                    <a:lstStyle/>
                    <a:p>
                      <a:endParaRPr lang="en-US" dirty="0"/>
                    </a:p>
                  </a:txBody>
                  <a:tcPr>
                    <a:lnL w="38100" cap="flat" cmpd="sng" algn="ctr">
                      <a:solidFill>
                        <a:schemeClr val="bg1"/>
                      </a:solidFill>
                      <a:prstDash val="solid"/>
                      <a:round/>
                      <a:headEnd type="none" w="med" len="med"/>
                      <a:tailEnd type="none" w="med" len="med"/>
                    </a:lnL>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lnR w="12700" cap="flat" cmpd="sng" algn="ctr">
                      <a:solidFill>
                        <a:schemeClr val="bg1"/>
                      </a:solidFill>
                      <a:prstDash val="solid"/>
                      <a:round/>
                      <a:headEnd type="none" w="med" len="med"/>
                      <a:tailEnd type="none" w="med" len="med"/>
                    </a:lnR>
                    <a:noFill/>
                  </a:tcPr>
                </a:tc>
                <a:tc>
                  <a:txBody>
                    <a:bodyPr/>
                    <a:lstStyle/>
                    <a:p>
                      <a:endParaRPr lang="en-US" dirty="0"/>
                    </a:p>
                  </a:txBody>
                  <a:tcP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1238400337"/>
                  </a:ext>
                </a:extLst>
              </a:tr>
              <a:tr h="429768">
                <a:tc>
                  <a:txBody>
                    <a:bodyPr/>
                    <a:lstStyle/>
                    <a:p>
                      <a:endParaRPr lang="en-US" dirty="0"/>
                    </a:p>
                  </a:txBody>
                  <a:tcPr>
                    <a:lnL w="38100" cap="flat" cmpd="sng" algn="ctr">
                      <a:solidFill>
                        <a:schemeClr val="bg1"/>
                      </a:solidFill>
                      <a:prstDash val="solid"/>
                      <a:round/>
                      <a:headEnd type="none" w="med" len="med"/>
                      <a:tailEnd type="none" w="med" len="med"/>
                    </a:lnL>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lnR w="12700" cap="flat" cmpd="sng" algn="ctr">
                      <a:solidFill>
                        <a:schemeClr val="bg1"/>
                      </a:solidFill>
                      <a:prstDash val="solid"/>
                      <a:round/>
                      <a:headEnd type="none" w="med" len="med"/>
                      <a:tailEnd type="none" w="med" len="med"/>
                    </a:lnR>
                    <a:noFill/>
                  </a:tcPr>
                </a:tc>
                <a:tc>
                  <a:txBody>
                    <a:bodyPr/>
                    <a:lstStyle/>
                    <a:p>
                      <a:endParaRPr lang="en-US" dirty="0"/>
                    </a:p>
                  </a:txBody>
                  <a:tcP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760747136"/>
                  </a:ext>
                </a:extLst>
              </a:tr>
              <a:tr h="429768">
                <a:tc>
                  <a:txBody>
                    <a:bodyPr/>
                    <a:lstStyle/>
                    <a:p>
                      <a:endParaRPr lang="en-US" dirty="0"/>
                    </a:p>
                  </a:txBody>
                  <a:tcPr>
                    <a:lnL w="38100" cap="flat" cmpd="sng" algn="ctr">
                      <a:solidFill>
                        <a:schemeClr val="bg1"/>
                      </a:solidFill>
                      <a:prstDash val="solid"/>
                      <a:round/>
                      <a:headEnd type="none" w="med" len="med"/>
                      <a:tailEnd type="none" w="med" len="med"/>
                    </a:lnL>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lnR w="12700" cap="flat" cmpd="sng" algn="ctr">
                      <a:solidFill>
                        <a:schemeClr val="bg1"/>
                      </a:solidFill>
                      <a:prstDash val="solid"/>
                      <a:round/>
                      <a:headEnd type="none" w="med" len="med"/>
                      <a:tailEnd type="none" w="med" len="med"/>
                    </a:lnR>
                    <a:noFill/>
                  </a:tcPr>
                </a:tc>
                <a:tc>
                  <a:txBody>
                    <a:bodyPr/>
                    <a:lstStyle/>
                    <a:p>
                      <a:endParaRPr lang="en-US" dirty="0"/>
                    </a:p>
                  </a:txBody>
                  <a:tcP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479772814"/>
                  </a:ext>
                </a:extLst>
              </a:tr>
              <a:tr h="429768">
                <a:tc>
                  <a:txBody>
                    <a:bodyPr/>
                    <a:lstStyle/>
                    <a:p>
                      <a:endParaRPr lang="en-US" dirty="0"/>
                    </a:p>
                  </a:txBody>
                  <a:tcPr>
                    <a:lnL w="38100" cap="flat" cmpd="sng" algn="ctr">
                      <a:solidFill>
                        <a:schemeClr val="bg1"/>
                      </a:solidFill>
                      <a:prstDash val="solid"/>
                      <a:round/>
                      <a:headEnd type="none" w="med" len="med"/>
                      <a:tailEnd type="none" w="med" len="med"/>
                    </a:lnL>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lnR w="12700" cap="flat" cmpd="sng" algn="ctr">
                      <a:solidFill>
                        <a:schemeClr val="bg1"/>
                      </a:solidFill>
                      <a:prstDash val="solid"/>
                      <a:round/>
                      <a:headEnd type="none" w="med" len="med"/>
                      <a:tailEnd type="none" w="med" len="med"/>
                    </a:lnR>
                    <a:noFill/>
                  </a:tcPr>
                </a:tc>
                <a:tc>
                  <a:txBody>
                    <a:bodyPr/>
                    <a:lstStyle/>
                    <a:p>
                      <a:endParaRPr lang="en-US" dirty="0"/>
                    </a:p>
                  </a:txBody>
                  <a:tcP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3877978386"/>
                  </a:ext>
                </a:extLst>
              </a:tr>
              <a:tr h="429768">
                <a:tc>
                  <a:txBody>
                    <a:bodyPr/>
                    <a:lstStyle/>
                    <a:p>
                      <a:endParaRPr lang="en-US" dirty="0"/>
                    </a:p>
                  </a:txBody>
                  <a:tcPr>
                    <a:lnL w="38100" cap="flat" cmpd="sng" algn="ctr">
                      <a:solidFill>
                        <a:schemeClr val="bg1"/>
                      </a:solidFill>
                      <a:prstDash val="solid"/>
                      <a:round/>
                      <a:headEnd type="none" w="med" len="med"/>
                      <a:tailEnd type="none" w="med" len="med"/>
                    </a:lnL>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lnR w="12700" cap="flat" cmpd="sng" algn="ctr">
                      <a:solidFill>
                        <a:schemeClr val="bg1"/>
                      </a:solidFill>
                      <a:prstDash val="solid"/>
                      <a:round/>
                      <a:headEnd type="none" w="med" len="med"/>
                      <a:tailEnd type="none" w="med" len="med"/>
                    </a:lnR>
                    <a:noFill/>
                  </a:tcPr>
                </a:tc>
                <a:tc>
                  <a:txBody>
                    <a:bodyPr/>
                    <a:lstStyle/>
                    <a:p>
                      <a:endParaRPr lang="en-US" dirty="0"/>
                    </a:p>
                  </a:txBody>
                  <a:tcP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3037604750"/>
                  </a:ext>
                </a:extLst>
              </a:tr>
              <a:tr h="429768">
                <a:tc>
                  <a:txBody>
                    <a:bodyPr/>
                    <a:lstStyle/>
                    <a:p>
                      <a:endParaRPr lang="en-US" dirty="0"/>
                    </a:p>
                  </a:txBody>
                  <a:tcPr>
                    <a:lnL w="38100" cap="flat" cmpd="sng" algn="ctr">
                      <a:solidFill>
                        <a:schemeClr val="bg1"/>
                      </a:solidFill>
                      <a:prstDash val="solid"/>
                      <a:round/>
                      <a:headEnd type="none" w="med" len="med"/>
                      <a:tailEnd type="none" w="med" len="med"/>
                    </a:lnL>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lnR w="12700" cap="flat" cmpd="sng" algn="ctr">
                      <a:solidFill>
                        <a:schemeClr val="bg1"/>
                      </a:solidFill>
                      <a:prstDash val="solid"/>
                      <a:round/>
                      <a:headEnd type="none" w="med" len="med"/>
                      <a:tailEnd type="none" w="med" len="med"/>
                    </a:lnR>
                    <a:noFill/>
                  </a:tcPr>
                </a:tc>
                <a:tc>
                  <a:txBody>
                    <a:bodyPr/>
                    <a:lstStyle/>
                    <a:p>
                      <a:endParaRPr lang="en-US" dirty="0"/>
                    </a:p>
                  </a:txBody>
                  <a:tcP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911027561"/>
                  </a:ext>
                </a:extLst>
              </a:tr>
              <a:tr h="429768">
                <a:tc>
                  <a:txBody>
                    <a:bodyPr/>
                    <a:lstStyle/>
                    <a:p>
                      <a:endParaRPr lang="en-US" dirty="0"/>
                    </a:p>
                  </a:txBody>
                  <a:tcPr>
                    <a:lnL w="38100" cap="flat" cmpd="sng" algn="ctr">
                      <a:solidFill>
                        <a:schemeClr val="bg1"/>
                      </a:solidFill>
                      <a:prstDash val="solid"/>
                      <a:round/>
                      <a:headEnd type="none" w="med" len="med"/>
                      <a:tailEnd type="none" w="med" len="med"/>
                    </a:lnL>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lnR w="12700" cap="flat" cmpd="sng" algn="ctr">
                      <a:solidFill>
                        <a:schemeClr val="bg1"/>
                      </a:solidFill>
                      <a:prstDash val="solid"/>
                      <a:round/>
                      <a:headEnd type="none" w="med" len="med"/>
                      <a:tailEnd type="none" w="med" len="med"/>
                    </a:lnR>
                    <a:noFill/>
                  </a:tcPr>
                </a:tc>
                <a:tc>
                  <a:txBody>
                    <a:bodyPr/>
                    <a:lstStyle/>
                    <a:p>
                      <a:endParaRPr lang="en-US" dirty="0"/>
                    </a:p>
                  </a:txBody>
                  <a:tcP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2342850680"/>
                  </a:ext>
                </a:extLst>
              </a:tr>
              <a:tr h="429768">
                <a:tc>
                  <a:txBody>
                    <a:bodyPr/>
                    <a:lstStyle/>
                    <a:p>
                      <a:endParaRPr lang="en-US" dirty="0"/>
                    </a:p>
                  </a:txBody>
                  <a:tcPr>
                    <a:lnL w="38100" cap="flat" cmpd="sng" algn="ctr">
                      <a:solidFill>
                        <a:schemeClr val="bg1"/>
                      </a:solidFill>
                      <a:prstDash val="solid"/>
                      <a:round/>
                      <a:headEnd type="none" w="med" len="med"/>
                      <a:tailEnd type="none" w="med" len="med"/>
                    </a:lnL>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lnR w="12700" cap="flat" cmpd="sng" algn="ctr">
                      <a:solidFill>
                        <a:schemeClr val="bg1"/>
                      </a:solidFill>
                      <a:prstDash val="solid"/>
                      <a:round/>
                      <a:headEnd type="none" w="med" len="med"/>
                      <a:tailEnd type="none" w="med" len="med"/>
                    </a:lnR>
                    <a:noFill/>
                  </a:tcPr>
                </a:tc>
                <a:tc>
                  <a:txBody>
                    <a:bodyPr/>
                    <a:lstStyle/>
                    <a:p>
                      <a:endParaRPr lang="en-US" dirty="0"/>
                    </a:p>
                  </a:txBody>
                  <a:tcP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2575912702"/>
                  </a:ext>
                </a:extLst>
              </a:tr>
              <a:tr h="429768">
                <a:tc>
                  <a:txBody>
                    <a:bodyPr/>
                    <a:lstStyle/>
                    <a:p>
                      <a:endParaRPr lang="en-US" dirty="0"/>
                    </a:p>
                  </a:txBody>
                  <a:tcPr>
                    <a:lnL w="38100" cap="flat" cmpd="sng" algn="ctr">
                      <a:solidFill>
                        <a:schemeClr val="bg1"/>
                      </a:solidFill>
                      <a:prstDash val="solid"/>
                      <a:round/>
                      <a:headEnd type="none" w="med" len="med"/>
                      <a:tailEnd type="none" w="med" len="med"/>
                    </a:lnL>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lnR w="12700" cap="flat" cmpd="sng" algn="ctr">
                      <a:solidFill>
                        <a:schemeClr val="bg1"/>
                      </a:solidFill>
                      <a:prstDash val="solid"/>
                      <a:round/>
                      <a:headEnd type="none" w="med" len="med"/>
                      <a:tailEnd type="none" w="med" len="med"/>
                    </a:lnR>
                    <a:noFill/>
                  </a:tcPr>
                </a:tc>
                <a:tc>
                  <a:txBody>
                    <a:bodyPr/>
                    <a:lstStyle/>
                    <a:p>
                      <a:endParaRPr lang="en-US" dirty="0"/>
                    </a:p>
                  </a:txBody>
                  <a:tcP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1380670666"/>
                  </a:ext>
                </a:extLst>
              </a:tr>
              <a:tr h="429768">
                <a:tc>
                  <a:txBody>
                    <a:bodyPr/>
                    <a:lstStyle/>
                    <a:p>
                      <a:endParaRPr lang="en-US" dirty="0"/>
                    </a:p>
                  </a:txBody>
                  <a:tcP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noFill/>
                  </a:tcPr>
                </a:tc>
                <a:tc>
                  <a:txBody>
                    <a:bodyPr/>
                    <a:lstStyle/>
                    <a:p>
                      <a:endParaRPr lang="en-US" dirty="0"/>
                    </a:p>
                  </a:txBody>
                  <a:tcPr>
                    <a:lnB w="38100" cap="flat" cmpd="sng" algn="ctr">
                      <a:solidFill>
                        <a:schemeClr val="bg1"/>
                      </a:solidFill>
                      <a:prstDash val="solid"/>
                      <a:round/>
                      <a:headEnd type="none" w="med" len="med"/>
                      <a:tailEnd type="none" w="med" len="med"/>
                    </a:lnB>
                    <a:noFill/>
                  </a:tcPr>
                </a:tc>
                <a:tc>
                  <a:txBody>
                    <a:bodyPr/>
                    <a:lstStyle/>
                    <a:p>
                      <a:endParaRPr lang="en-US" dirty="0"/>
                    </a:p>
                  </a:txBody>
                  <a:tcPr>
                    <a:lnB w="38100" cap="flat" cmpd="sng" algn="ctr">
                      <a:solidFill>
                        <a:schemeClr val="bg1"/>
                      </a:solidFill>
                      <a:prstDash val="solid"/>
                      <a:round/>
                      <a:headEnd type="none" w="med" len="med"/>
                      <a:tailEnd type="none" w="med" len="med"/>
                    </a:lnB>
                    <a:noFill/>
                  </a:tcPr>
                </a:tc>
                <a:tc>
                  <a:txBody>
                    <a:bodyPr/>
                    <a:lstStyle/>
                    <a:p>
                      <a:endParaRPr lang="en-US" dirty="0"/>
                    </a:p>
                  </a:txBody>
                  <a:tcPr>
                    <a:lnB w="38100" cap="flat" cmpd="sng" algn="ctr">
                      <a:solidFill>
                        <a:schemeClr val="bg1"/>
                      </a:solidFill>
                      <a:prstDash val="solid"/>
                      <a:round/>
                      <a:headEnd type="none" w="med" len="med"/>
                      <a:tailEnd type="none" w="med" len="med"/>
                    </a:lnB>
                    <a:noFill/>
                  </a:tcPr>
                </a:tc>
                <a:tc>
                  <a:txBody>
                    <a:bodyPr/>
                    <a:lstStyle/>
                    <a:p>
                      <a:endParaRPr lang="en-US" dirty="0"/>
                    </a:p>
                  </a:txBody>
                  <a:tcPr>
                    <a:lnB w="38100" cap="flat" cmpd="sng" algn="ctr">
                      <a:solidFill>
                        <a:schemeClr val="bg1"/>
                      </a:solidFill>
                      <a:prstDash val="solid"/>
                      <a:round/>
                      <a:headEnd type="none" w="med" len="med"/>
                      <a:tailEnd type="none" w="med" len="med"/>
                    </a:lnB>
                    <a:noFill/>
                  </a:tcPr>
                </a:tc>
                <a:tc>
                  <a:txBody>
                    <a:bodyPr/>
                    <a:lstStyle/>
                    <a:p>
                      <a:endParaRPr lang="en-US" dirty="0"/>
                    </a:p>
                  </a:txBody>
                  <a:tcPr>
                    <a:lnB w="38100" cap="flat" cmpd="sng" algn="ctr">
                      <a:solidFill>
                        <a:schemeClr val="bg1"/>
                      </a:solidFill>
                      <a:prstDash val="solid"/>
                      <a:round/>
                      <a:headEnd type="none" w="med" len="med"/>
                      <a:tailEnd type="none" w="med" len="med"/>
                    </a:lnB>
                    <a:noFill/>
                  </a:tcPr>
                </a:tc>
                <a:tc>
                  <a:txBody>
                    <a:bodyPr/>
                    <a:lstStyle/>
                    <a:p>
                      <a:endParaRPr lang="en-US" dirty="0"/>
                    </a:p>
                  </a:txBody>
                  <a:tcPr>
                    <a:lnB w="38100" cap="flat" cmpd="sng" algn="ctr">
                      <a:solidFill>
                        <a:schemeClr val="bg1"/>
                      </a:solidFill>
                      <a:prstDash val="solid"/>
                      <a:round/>
                      <a:headEnd type="none" w="med" len="med"/>
                      <a:tailEnd type="none" w="med" len="med"/>
                    </a:lnB>
                    <a:noFill/>
                  </a:tcPr>
                </a:tc>
                <a:tc>
                  <a:txBody>
                    <a:bodyPr/>
                    <a:lstStyle/>
                    <a:p>
                      <a:endParaRPr lang="en-US" dirty="0"/>
                    </a:p>
                  </a:txBody>
                  <a:tcPr>
                    <a:lnB w="38100" cap="flat" cmpd="sng" algn="ctr">
                      <a:solidFill>
                        <a:schemeClr val="bg1"/>
                      </a:solidFill>
                      <a:prstDash val="solid"/>
                      <a:round/>
                      <a:headEnd type="none" w="med" len="med"/>
                      <a:tailEnd type="none" w="med" len="med"/>
                    </a:lnB>
                    <a:noFill/>
                  </a:tcPr>
                </a:tc>
                <a:tc>
                  <a:txBody>
                    <a:bodyPr/>
                    <a:lstStyle/>
                    <a:p>
                      <a:endParaRPr lang="en-US" dirty="0"/>
                    </a:p>
                  </a:txBody>
                  <a:tcPr>
                    <a:lnB w="38100" cap="flat" cmpd="sng" algn="ctr">
                      <a:solidFill>
                        <a:schemeClr val="bg1"/>
                      </a:solidFill>
                      <a:prstDash val="solid"/>
                      <a:round/>
                      <a:headEnd type="none" w="med" len="med"/>
                      <a:tailEnd type="none" w="med" len="med"/>
                    </a:lnB>
                    <a:noFill/>
                  </a:tcPr>
                </a:tc>
                <a:tc>
                  <a:txBody>
                    <a:bodyPr/>
                    <a:lstStyle/>
                    <a:p>
                      <a:endParaRPr lang="en-US" dirty="0"/>
                    </a:p>
                  </a:txBody>
                  <a:tcPr>
                    <a:lnB w="38100" cap="flat" cmpd="sng" algn="ctr">
                      <a:solidFill>
                        <a:schemeClr val="bg1"/>
                      </a:solidFill>
                      <a:prstDash val="solid"/>
                      <a:round/>
                      <a:headEnd type="none" w="med" len="med"/>
                      <a:tailEnd type="none" w="med" len="med"/>
                    </a:lnB>
                    <a:noFill/>
                  </a:tcPr>
                </a:tc>
                <a:tc>
                  <a:txBody>
                    <a:bodyPr/>
                    <a:lstStyle/>
                    <a:p>
                      <a:endParaRPr lang="en-US" dirty="0"/>
                    </a:p>
                  </a:txBody>
                  <a:tcPr>
                    <a:lnB w="38100" cap="flat" cmpd="sng" algn="ctr">
                      <a:solidFill>
                        <a:schemeClr val="bg1"/>
                      </a:solidFill>
                      <a:prstDash val="solid"/>
                      <a:round/>
                      <a:headEnd type="none" w="med" len="med"/>
                      <a:tailEnd type="none" w="med" len="med"/>
                    </a:lnB>
                    <a:noFill/>
                  </a:tcPr>
                </a:tc>
                <a:tc>
                  <a:txBody>
                    <a:bodyPr/>
                    <a:lstStyle/>
                    <a:p>
                      <a:endParaRPr lang="en-US" dirty="0"/>
                    </a:p>
                  </a:txBody>
                  <a:tcPr>
                    <a:lnB w="38100" cap="flat" cmpd="sng" algn="ctr">
                      <a:solidFill>
                        <a:schemeClr val="bg1"/>
                      </a:solidFill>
                      <a:prstDash val="solid"/>
                      <a:round/>
                      <a:headEnd type="none" w="med" len="med"/>
                      <a:tailEnd type="none" w="med" len="med"/>
                    </a:lnB>
                    <a:noFill/>
                  </a:tcPr>
                </a:tc>
                <a:tc>
                  <a:txBody>
                    <a:bodyPr/>
                    <a:lstStyle/>
                    <a:p>
                      <a:endParaRPr lang="en-US" dirty="0"/>
                    </a:p>
                  </a:txBody>
                  <a:tcPr>
                    <a:lnB w="38100" cap="flat" cmpd="sng" algn="ctr">
                      <a:solidFill>
                        <a:schemeClr val="bg1"/>
                      </a:solidFill>
                      <a:prstDash val="solid"/>
                      <a:round/>
                      <a:headEnd type="none" w="med" len="med"/>
                      <a:tailEnd type="none" w="med" len="med"/>
                    </a:lnB>
                    <a:noFill/>
                  </a:tcPr>
                </a:tc>
                <a:tc>
                  <a:txBody>
                    <a:bodyPr/>
                    <a:lstStyle/>
                    <a:p>
                      <a:endParaRPr lang="en-US" dirty="0"/>
                    </a:p>
                  </a:txBody>
                  <a:tcPr>
                    <a:lnB w="38100" cap="flat" cmpd="sng" algn="ctr">
                      <a:solidFill>
                        <a:schemeClr val="bg1"/>
                      </a:solidFill>
                      <a:prstDash val="solid"/>
                      <a:round/>
                      <a:headEnd type="none" w="med" len="med"/>
                      <a:tailEnd type="none" w="med" len="med"/>
                    </a:lnB>
                    <a:noFill/>
                  </a:tcPr>
                </a:tc>
                <a:tc>
                  <a:txBody>
                    <a:bodyPr/>
                    <a:lstStyle/>
                    <a:p>
                      <a:endParaRPr lang="en-US" dirty="0"/>
                    </a:p>
                  </a:txBody>
                  <a:tcPr>
                    <a:lnB w="38100" cap="flat" cmpd="sng" algn="ctr">
                      <a:solidFill>
                        <a:schemeClr val="bg1"/>
                      </a:solidFill>
                      <a:prstDash val="solid"/>
                      <a:round/>
                      <a:headEnd type="none" w="med" len="med"/>
                      <a:tailEnd type="none" w="med" len="med"/>
                    </a:lnB>
                    <a:noFill/>
                  </a:tcPr>
                </a:tc>
                <a:tc>
                  <a:txBody>
                    <a:bodyPr/>
                    <a:lstStyle/>
                    <a:p>
                      <a:endParaRPr lang="en-US" dirty="0"/>
                    </a:p>
                  </a:txBody>
                  <a:tcPr>
                    <a:lnB w="38100" cap="flat" cmpd="sng" algn="ctr">
                      <a:solidFill>
                        <a:schemeClr val="bg1"/>
                      </a:solidFill>
                      <a:prstDash val="solid"/>
                      <a:round/>
                      <a:headEnd type="none" w="med" len="med"/>
                      <a:tailEnd type="none" w="med" len="med"/>
                    </a:lnB>
                    <a:noFill/>
                  </a:tcPr>
                </a:tc>
                <a:tc>
                  <a:txBody>
                    <a:bodyPr/>
                    <a:lstStyle/>
                    <a:p>
                      <a:endParaRPr lang="en-US" dirty="0"/>
                    </a:p>
                  </a:txBody>
                  <a:tcPr>
                    <a:lnB w="38100" cap="flat" cmpd="sng" algn="ctr">
                      <a:solidFill>
                        <a:schemeClr val="bg1"/>
                      </a:solidFill>
                      <a:prstDash val="solid"/>
                      <a:round/>
                      <a:headEnd type="none" w="med" len="med"/>
                      <a:tailEnd type="none" w="med" len="med"/>
                    </a:lnB>
                    <a:noFill/>
                  </a:tcPr>
                </a:tc>
                <a:tc>
                  <a:txBody>
                    <a:bodyPr/>
                    <a:lstStyle/>
                    <a:p>
                      <a:endParaRPr lang="en-US" dirty="0"/>
                    </a:p>
                  </a:txBody>
                  <a:tcPr>
                    <a:lnB w="38100" cap="flat" cmpd="sng" algn="ctr">
                      <a:solidFill>
                        <a:schemeClr val="bg1"/>
                      </a:solidFill>
                      <a:prstDash val="solid"/>
                      <a:round/>
                      <a:headEnd type="none" w="med" len="med"/>
                      <a:tailEnd type="none" w="med" len="med"/>
                    </a:lnB>
                    <a:noFill/>
                  </a:tcPr>
                </a:tc>
                <a:tc>
                  <a:txBody>
                    <a:bodyPr/>
                    <a:lstStyle/>
                    <a:p>
                      <a:endParaRPr lang="en-US" dirty="0"/>
                    </a:p>
                  </a:txBody>
                  <a:tcPr>
                    <a:lnR w="127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noFill/>
                  </a:tcPr>
                </a:tc>
                <a:tc>
                  <a:txBody>
                    <a:bodyPr/>
                    <a:lstStyle/>
                    <a:p>
                      <a:endParaRPr lang="en-US" dirty="0"/>
                    </a:p>
                  </a:txBody>
                  <a:tcP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138701284"/>
                  </a:ext>
                </a:extLst>
              </a:tr>
            </a:tbl>
          </a:graphicData>
        </a:graphic>
      </p:graphicFrame>
      <p:sp>
        <p:nvSpPr>
          <p:cNvPr id="7" name="Title 6">
            <a:extLst>
              <a:ext uri="{FF2B5EF4-FFF2-40B4-BE49-F238E27FC236}">
                <a16:creationId xmlns:a16="http://schemas.microsoft.com/office/drawing/2014/main" id="{80868302-0413-1A88-A081-46FCFEC829D5}"/>
              </a:ext>
            </a:extLst>
          </p:cNvPr>
          <p:cNvSpPr>
            <a:spLocks noGrp="1"/>
          </p:cNvSpPr>
          <p:nvPr>
            <p:ph type="title" hasCustomPrompt="1"/>
          </p:nvPr>
        </p:nvSpPr>
        <p:spPr>
          <a:xfrm>
            <a:off x="445605" y="420624"/>
            <a:ext cx="11300791" cy="824949"/>
          </a:xfrm>
        </p:spPr>
        <p:txBody>
          <a:bodyPr anchor="ctr"/>
          <a:lstStyle>
            <a:lvl1pPr algn="ctr">
              <a:lnSpc>
                <a:spcPct val="90000"/>
              </a:lnSpc>
              <a:defRPr sz="2800" b="0"/>
            </a:lvl1pPr>
          </a:lstStyle>
          <a:p>
            <a:r>
              <a:rPr lang="en-US" dirty="0"/>
              <a:t>Add title here</a:t>
            </a:r>
          </a:p>
        </p:txBody>
      </p:sp>
      <p:sp>
        <p:nvSpPr>
          <p:cNvPr id="11" name="Text Placeholder 10">
            <a:extLst>
              <a:ext uri="{FF2B5EF4-FFF2-40B4-BE49-F238E27FC236}">
                <a16:creationId xmlns:a16="http://schemas.microsoft.com/office/drawing/2014/main" id="{281C507B-2DF1-964E-FD34-1B05D2395417}"/>
              </a:ext>
            </a:extLst>
          </p:cNvPr>
          <p:cNvSpPr>
            <a:spLocks noGrp="1"/>
          </p:cNvSpPr>
          <p:nvPr>
            <p:ph type="body" sz="quarter" idx="11" hasCustomPrompt="1"/>
          </p:nvPr>
        </p:nvSpPr>
        <p:spPr>
          <a:xfrm>
            <a:off x="1335261" y="1659392"/>
            <a:ext cx="2252101" cy="2252208"/>
          </a:xfrm>
          <a:prstGeom prst="roundRect">
            <a:avLst>
              <a:gd name="adj" fmla="val 0"/>
            </a:avLst>
          </a:prstGeom>
          <a:solidFill>
            <a:schemeClr val="accent3"/>
          </a:solidFill>
          <a:ln w="25400">
            <a:solidFill>
              <a:schemeClr val="bg1"/>
            </a:solidFill>
          </a:ln>
        </p:spPr>
        <p:txBody>
          <a:bodyPr tIns="457200" anchor="t">
            <a:noAutofit/>
          </a:bodyPr>
          <a:lstStyle>
            <a:lvl1pPr marL="0" indent="0" algn="ctr">
              <a:buNone/>
              <a:defRPr sz="2400" cap="all" baseline="0"/>
            </a:lvl1pPr>
            <a:lvl2pPr marL="324000" indent="0" algn="ctr">
              <a:buNone/>
              <a:defRPr sz="1600"/>
            </a:lvl2pPr>
            <a:lvl3pPr marL="630000" indent="0" algn="ctr">
              <a:buNone/>
              <a:defRPr sz="1600"/>
            </a:lvl3pPr>
            <a:lvl4pPr marL="1008000" indent="0" algn="ctr">
              <a:buNone/>
              <a:defRPr sz="1600"/>
            </a:lvl4pPr>
            <a:lvl5pPr marL="1368000" indent="0" algn="ctr">
              <a:buNone/>
              <a:defRPr sz="1600"/>
            </a:lvl5pPr>
          </a:lstStyle>
          <a:p>
            <a:pPr lvl="0"/>
            <a:r>
              <a:rPr lang="en-US" dirty="0"/>
              <a:t>subtitle</a:t>
            </a:r>
          </a:p>
        </p:txBody>
      </p:sp>
      <p:sp>
        <p:nvSpPr>
          <p:cNvPr id="14" name="Text Placeholder 13">
            <a:extLst>
              <a:ext uri="{FF2B5EF4-FFF2-40B4-BE49-F238E27FC236}">
                <a16:creationId xmlns:a16="http://schemas.microsoft.com/office/drawing/2014/main" id="{21BAEDB1-AAC6-8012-7AC3-CC75D0096F4E}"/>
              </a:ext>
            </a:extLst>
          </p:cNvPr>
          <p:cNvSpPr>
            <a:spLocks noGrp="1"/>
          </p:cNvSpPr>
          <p:nvPr>
            <p:ph type="body" sz="quarter" idx="12" hasCustomPrompt="1"/>
          </p:nvPr>
        </p:nvSpPr>
        <p:spPr bwMode="white">
          <a:xfrm>
            <a:off x="1572311" y="2651125"/>
            <a:ext cx="1778000" cy="996950"/>
          </a:xfrm>
        </p:spPr>
        <p:txBody>
          <a:bodyPr anchor="t">
            <a:normAutofit/>
          </a:bodyPr>
          <a:lstStyle>
            <a:lvl1pPr marL="0" indent="0" algn="ctr">
              <a:spcBef>
                <a:spcPts val="0"/>
              </a:spcBef>
              <a:spcAft>
                <a:spcPts val="0"/>
              </a:spcAft>
              <a:buNone/>
              <a:defRPr sz="1400"/>
            </a:lvl1pPr>
            <a:lvl2pPr marL="324000" indent="0">
              <a:buNone/>
              <a:defRPr/>
            </a:lvl2pPr>
            <a:lvl3pPr marL="630000" indent="0">
              <a:buNone/>
              <a:defRPr/>
            </a:lvl3pPr>
            <a:lvl4pPr marL="1008000" indent="0">
              <a:buNone/>
              <a:defRPr/>
            </a:lvl4pPr>
            <a:lvl5pPr marL="1368000" indent="0">
              <a:buNone/>
              <a:defRPr/>
            </a:lvl5pPr>
          </a:lstStyle>
          <a:p>
            <a:pPr lvl="0"/>
            <a:r>
              <a:rPr lang="en-US" dirty="0"/>
              <a:t>Add text here</a:t>
            </a:r>
          </a:p>
        </p:txBody>
      </p:sp>
      <p:sp>
        <p:nvSpPr>
          <p:cNvPr id="15" name="Text Placeholder 10">
            <a:extLst>
              <a:ext uri="{FF2B5EF4-FFF2-40B4-BE49-F238E27FC236}">
                <a16:creationId xmlns:a16="http://schemas.microsoft.com/office/drawing/2014/main" id="{ADF2E8A7-89F2-752F-0DF7-B05CD19E5937}"/>
              </a:ext>
            </a:extLst>
          </p:cNvPr>
          <p:cNvSpPr>
            <a:spLocks noGrp="1"/>
          </p:cNvSpPr>
          <p:nvPr>
            <p:ph type="body" sz="quarter" idx="13" hasCustomPrompt="1"/>
          </p:nvPr>
        </p:nvSpPr>
        <p:spPr>
          <a:xfrm>
            <a:off x="4969949" y="1679712"/>
            <a:ext cx="2252101" cy="2252208"/>
          </a:xfrm>
          <a:prstGeom prst="roundRect">
            <a:avLst>
              <a:gd name="adj" fmla="val 0"/>
            </a:avLst>
          </a:prstGeom>
          <a:solidFill>
            <a:schemeClr val="accent3"/>
          </a:solidFill>
          <a:ln w="25400">
            <a:solidFill>
              <a:schemeClr val="bg1"/>
            </a:solidFill>
          </a:ln>
        </p:spPr>
        <p:txBody>
          <a:bodyPr tIns="457200" anchor="t">
            <a:noAutofit/>
          </a:bodyPr>
          <a:lstStyle>
            <a:lvl1pPr marL="0" indent="0" algn="ctr">
              <a:buNone/>
              <a:defRPr sz="2400" cap="all" baseline="0"/>
            </a:lvl1pPr>
            <a:lvl2pPr marL="324000" indent="0" algn="ctr">
              <a:buNone/>
              <a:defRPr sz="1600"/>
            </a:lvl2pPr>
            <a:lvl3pPr marL="630000" indent="0" algn="ctr">
              <a:buNone/>
              <a:defRPr sz="1600"/>
            </a:lvl3pPr>
            <a:lvl4pPr marL="1008000" indent="0" algn="ctr">
              <a:buNone/>
              <a:defRPr sz="1600"/>
            </a:lvl4pPr>
            <a:lvl5pPr marL="1368000" indent="0" algn="ctr">
              <a:buNone/>
              <a:defRPr sz="1600"/>
            </a:lvl5pPr>
          </a:lstStyle>
          <a:p>
            <a:pPr lvl="0"/>
            <a:r>
              <a:rPr lang="en-US" dirty="0"/>
              <a:t>subtitle</a:t>
            </a:r>
          </a:p>
        </p:txBody>
      </p:sp>
      <p:sp>
        <p:nvSpPr>
          <p:cNvPr id="16" name="Text Placeholder 13">
            <a:extLst>
              <a:ext uri="{FF2B5EF4-FFF2-40B4-BE49-F238E27FC236}">
                <a16:creationId xmlns:a16="http://schemas.microsoft.com/office/drawing/2014/main" id="{586CD862-4539-E57E-AB29-3C732F86C535}"/>
              </a:ext>
            </a:extLst>
          </p:cNvPr>
          <p:cNvSpPr>
            <a:spLocks noGrp="1"/>
          </p:cNvSpPr>
          <p:nvPr>
            <p:ph type="body" sz="quarter" idx="14" hasCustomPrompt="1"/>
          </p:nvPr>
        </p:nvSpPr>
        <p:spPr bwMode="white">
          <a:xfrm>
            <a:off x="5206999" y="2671445"/>
            <a:ext cx="1778000" cy="996950"/>
          </a:xfrm>
        </p:spPr>
        <p:txBody>
          <a:bodyPr anchor="t">
            <a:normAutofit/>
          </a:bodyPr>
          <a:lstStyle>
            <a:lvl1pPr marL="0" indent="0" algn="ctr">
              <a:spcBef>
                <a:spcPts val="0"/>
              </a:spcBef>
              <a:spcAft>
                <a:spcPts val="0"/>
              </a:spcAft>
              <a:buNone/>
              <a:defRPr sz="1400"/>
            </a:lvl1pPr>
            <a:lvl2pPr marL="324000" indent="0">
              <a:buNone/>
              <a:defRPr/>
            </a:lvl2pPr>
            <a:lvl3pPr marL="630000" indent="0">
              <a:buNone/>
              <a:defRPr/>
            </a:lvl3pPr>
            <a:lvl4pPr marL="1008000" indent="0">
              <a:buNone/>
              <a:defRPr/>
            </a:lvl4pPr>
            <a:lvl5pPr marL="1368000" indent="0">
              <a:buNone/>
              <a:defRPr/>
            </a:lvl5pPr>
          </a:lstStyle>
          <a:p>
            <a:pPr lvl="0"/>
            <a:r>
              <a:rPr lang="en-US" dirty="0"/>
              <a:t>Add text here</a:t>
            </a:r>
          </a:p>
        </p:txBody>
      </p:sp>
      <p:sp>
        <p:nvSpPr>
          <p:cNvPr id="17" name="Text Placeholder 10">
            <a:extLst>
              <a:ext uri="{FF2B5EF4-FFF2-40B4-BE49-F238E27FC236}">
                <a16:creationId xmlns:a16="http://schemas.microsoft.com/office/drawing/2014/main" id="{87327351-F712-4BD7-35A2-EA8933FD8874}"/>
              </a:ext>
            </a:extLst>
          </p:cNvPr>
          <p:cNvSpPr>
            <a:spLocks noGrp="1"/>
          </p:cNvSpPr>
          <p:nvPr>
            <p:ph type="body" sz="quarter" idx="15" hasCustomPrompt="1"/>
          </p:nvPr>
        </p:nvSpPr>
        <p:spPr>
          <a:xfrm rot="202674">
            <a:off x="8614539" y="1664021"/>
            <a:ext cx="2252101" cy="2252208"/>
          </a:xfrm>
          <a:prstGeom prst="roundRect">
            <a:avLst>
              <a:gd name="adj" fmla="val 0"/>
            </a:avLst>
          </a:prstGeom>
          <a:solidFill>
            <a:schemeClr val="accent3"/>
          </a:solidFill>
          <a:ln w="25400">
            <a:solidFill>
              <a:schemeClr val="bg1"/>
            </a:solidFill>
          </a:ln>
        </p:spPr>
        <p:txBody>
          <a:bodyPr tIns="457200" anchor="t">
            <a:noAutofit/>
          </a:bodyPr>
          <a:lstStyle>
            <a:lvl1pPr marL="0" indent="0" algn="ctr">
              <a:buNone/>
              <a:defRPr sz="2400" cap="all" baseline="0"/>
            </a:lvl1pPr>
            <a:lvl2pPr marL="324000" indent="0" algn="ctr">
              <a:buNone/>
              <a:defRPr sz="1600"/>
            </a:lvl2pPr>
            <a:lvl3pPr marL="630000" indent="0" algn="ctr">
              <a:buNone/>
              <a:defRPr sz="1600"/>
            </a:lvl3pPr>
            <a:lvl4pPr marL="1008000" indent="0" algn="ctr">
              <a:buNone/>
              <a:defRPr sz="1600"/>
            </a:lvl4pPr>
            <a:lvl5pPr marL="1368000" indent="0" algn="ctr">
              <a:buNone/>
              <a:defRPr sz="1600"/>
            </a:lvl5pPr>
          </a:lstStyle>
          <a:p>
            <a:pPr lvl="0"/>
            <a:r>
              <a:rPr lang="en-US" dirty="0"/>
              <a:t>subtitle</a:t>
            </a:r>
          </a:p>
        </p:txBody>
      </p:sp>
      <p:sp>
        <p:nvSpPr>
          <p:cNvPr id="18" name="Text Placeholder 13">
            <a:extLst>
              <a:ext uri="{FF2B5EF4-FFF2-40B4-BE49-F238E27FC236}">
                <a16:creationId xmlns:a16="http://schemas.microsoft.com/office/drawing/2014/main" id="{6CB9E4AC-A2E5-545F-FFF7-625B1BB7A8C2}"/>
              </a:ext>
            </a:extLst>
          </p:cNvPr>
          <p:cNvSpPr>
            <a:spLocks noGrp="1"/>
          </p:cNvSpPr>
          <p:nvPr>
            <p:ph type="body" sz="quarter" idx="16" hasCustomPrompt="1"/>
          </p:nvPr>
        </p:nvSpPr>
        <p:spPr bwMode="white">
          <a:xfrm rot="202674">
            <a:off x="8851589" y="2655754"/>
            <a:ext cx="1778000" cy="996950"/>
          </a:xfrm>
        </p:spPr>
        <p:txBody>
          <a:bodyPr anchor="t">
            <a:normAutofit/>
          </a:bodyPr>
          <a:lstStyle>
            <a:lvl1pPr marL="0" indent="0" algn="ctr">
              <a:spcBef>
                <a:spcPts val="0"/>
              </a:spcBef>
              <a:spcAft>
                <a:spcPts val="0"/>
              </a:spcAft>
              <a:buNone/>
              <a:defRPr sz="1400"/>
            </a:lvl1pPr>
            <a:lvl2pPr marL="324000" indent="0">
              <a:buNone/>
              <a:defRPr/>
            </a:lvl2pPr>
            <a:lvl3pPr marL="630000" indent="0">
              <a:buNone/>
              <a:defRPr/>
            </a:lvl3pPr>
            <a:lvl4pPr marL="1008000" indent="0">
              <a:buNone/>
              <a:defRPr/>
            </a:lvl4pPr>
            <a:lvl5pPr marL="1368000" indent="0">
              <a:buNone/>
              <a:defRPr/>
            </a:lvl5pPr>
          </a:lstStyle>
          <a:p>
            <a:pPr lvl="0"/>
            <a:r>
              <a:rPr lang="en-US" dirty="0"/>
              <a:t>Add text here</a:t>
            </a:r>
          </a:p>
        </p:txBody>
      </p:sp>
      <p:sp>
        <p:nvSpPr>
          <p:cNvPr id="19" name="Text Placeholder 10">
            <a:extLst>
              <a:ext uri="{FF2B5EF4-FFF2-40B4-BE49-F238E27FC236}">
                <a16:creationId xmlns:a16="http://schemas.microsoft.com/office/drawing/2014/main" id="{91244D88-9A35-9B80-EAFF-3557C9EB0324}"/>
              </a:ext>
            </a:extLst>
          </p:cNvPr>
          <p:cNvSpPr>
            <a:spLocks noGrp="1"/>
          </p:cNvSpPr>
          <p:nvPr>
            <p:ph type="body" sz="quarter" idx="17" hasCustomPrompt="1"/>
          </p:nvPr>
        </p:nvSpPr>
        <p:spPr>
          <a:xfrm rot="21388604">
            <a:off x="3100080" y="3715147"/>
            <a:ext cx="2252101" cy="2252208"/>
          </a:xfrm>
          <a:prstGeom prst="roundRect">
            <a:avLst>
              <a:gd name="adj" fmla="val 0"/>
            </a:avLst>
          </a:prstGeom>
          <a:solidFill>
            <a:schemeClr val="accent3"/>
          </a:solidFill>
          <a:ln w="25400">
            <a:solidFill>
              <a:schemeClr val="bg1"/>
            </a:solidFill>
          </a:ln>
        </p:spPr>
        <p:txBody>
          <a:bodyPr tIns="457200" anchor="t">
            <a:noAutofit/>
          </a:bodyPr>
          <a:lstStyle>
            <a:lvl1pPr marL="0" indent="0" algn="ctr">
              <a:buNone/>
              <a:defRPr sz="2400" cap="all" baseline="0"/>
            </a:lvl1pPr>
            <a:lvl2pPr marL="324000" indent="0" algn="ctr">
              <a:buNone/>
              <a:defRPr sz="1600"/>
            </a:lvl2pPr>
            <a:lvl3pPr marL="630000" indent="0" algn="ctr">
              <a:buNone/>
              <a:defRPr sz="1600"/>
            </a:lvl3pPr>
            <a:lvl4pPr marL="1008000" indent="0" algn="ctr">
              <a:buNone/>
              <a:defRPr sz="1600"/>
            </a:lvl4pPr>
            <a:lvl5pPr marL="1368000" indent="0" algn="ctr">
              <a:buNone/>
              <a:defRPr sz="1600"/>
            </a:lvl5pPr>
          </a:lstStyle>
          <a:p>
            <a:pPr lvl="0"/>
            <a:r>
              <a:rPr lang="en-US" dirty="0"/>
              <a:t>subtitle</a:t>
            </a:r>
          </a:p>
        </p:txBody>
      </p:sp>
      <p:sp>
        <p:nvSpPr>
          <p:cNvPr id="20" name="Text Placeholder 13">
            <a:extLst>
              <a:ext uri="{FF2B5EF4-FFF2-40B4-BE49-F238E27FC236}">
                <a16:creationId xmlns:a16="http://schemas.microsoft.com/office/drawing/2014/main" id="{51544572-3326-C8E8-C7E7-FFFA5A2D68B7}"/>
              </a:ext>
            </a:extLst>
          </p:cNvPr>
          <p:cNvSpPr>
            <a:spLocks noGrp="1"/>
          </p:cNvSpPr>
          <p:nvPr>
            <p:ph type="body" sz="quarter" idx="18" hasCustomPrompt="1"/>
          </p:nvPr>
        </p:nvSpPr>
        <p:spPr bwMode="white">
          <a:xfrm rot="21388604">
            <a:off x="3337130" y="4706880"/>
            <a:ext cx="1778000" cy="996950"/>
          </a:xfrm>
        </p:spPr>
        <p:txBody>
          <a:bodyPr anchor="t">
            <a:normAutofit/>
          </a:bodyPr>
          <a:lstStyle>
            <a:lvl1pPr marL="0" indent="0" algn="ctr">
              <a:spcBef>
                <a:spcPts val="0"/>
              </a:spcBef>
              <a:spcAft>
                <a:spcPts val="0"/>
              </a:spcAft>
              <a:buNone/>
              <a:defRPr sz="1400"/>
            </a:lvl1pPr>
            <a:lvl2pPr marL="324000" indent="0">
              <a:buNone/>
              <a:defRPr/>
            </a:lvl2pPr>
            <a:lvl3pPr marL="630000" indent="0">
              <a:buNone/>
              <a:defRPr/>
            </a:lvl3pPr>
            <a:lvl4pPr marL="1008000" indent="0">
              <a:buNone/>
              <a:defRPr/>
            </a:lvl4pPr>
            <a:lvl5pPr marL="1368000" indent="0">
              <a:buNone/>
              <a:defRPr/>
            </a:lvl5pPr>
          </a:lstStyle>
          <a:p>
            <a:pPr lvl="0"/>
            <a:r>
              <a:rPr lang="en-US" dirty="0"/>
              <a:t>Add text here</a:t>
            </a:r>
          </a:p>
        </p:txBody>
      </p:sp>
      <p:sp>
        <p:nvSpPr>
          <p:cNvPr id="21" name="Text Placeholder 10">
            <a:extLst>
              <a:ext uri="{FF2B5EF4-FFF2-40B4-BE49-F238E27FC236}">
                <a16:creationId xmlns:a16="http://schemas.microsoft.com/office/drawing/2014/main" id="{723B9AE5-89C8-9E36-A1BF-9CE4E2680670}"/>
              </a:ext>
            </a:extLst>
          </p:cNvPr>
          <p:cNvSpPr>
            <a:spLocks noGrp="1"/>
          </p:cNvSpPr>
          <p:nvPr>
            <p:ph type="body" sz="quarter" idx="19" hasCustomPrompt="1"/>
          </p:nvPr>
        </p:nvSpPr>
        <p:spPr>
          <a:xfrm>
            <a:off x="6847484" y="3709035"/>
            <a:ext cx="2252101" cy="2252208"/>
          </a:xfrm>
          <a:prstGeom prst="roundRect">
            <a:avLst>
              <a:gd name="adj" fmla="val 0"/>
            </a:avLst>
          </a:prstGeom>
          <a:solidFill>
            <a:schemeClr val="accent3"/>
          </a:solidFill>
          <a:ln w="25400">
            <a:solidFill>
              <a:schemeClr val="bg1"/>
            </a:solidFill>
          </a:ln>
        </p:spPr>
        <p:txBody>
          <a:bodyPr tIns="457200" anchor="t">
            <a:noAutofit/>
          </a:bodyPr>
          <a:lstStyle>
            <a:lvl1pPr marL="0" indent="0" algn="ctr">
              <a:buNone/>
              <a:defRPr sz="2400" cap="all" baseline="0"/>
            </a:lvl1pPr>
            <a:lvl2pPr marL="324000" indent="0" algn="ctr">
              <a:buNone/>
              <a:defRPr sz="1600"/>
            </a:lvl2pPr>
            <a:lvl3pPr marL="630000" indent="0" algn="ctr">
              <a:buNone/>
              <a:defRPr sz="1600"/>
            </a:lvl3pPr>
            <a:lvl4pPr marL="1008000" indent="0" algn="ctr">
              <a:buNone/>
              <a:defRPr sz="1600"/>
            </a:lvl4pPr>
            <a:lvl5pPr marL="1368000" indent="0" algn="ctr">
              <a:buNone/>
              <a:defRPr sz="1600"/>
            </a:lvl5pPr>
          </a:lstStyle>
          <a:p>
            <a:pPr lvl="0"/>
            <a:r>
              <a:rPr lang="en-US" dirty="0"/>
              <a:t>subtitle</a:t>
            </a:r>
          </a:p>
        </p:txBody>
      </p:sp>
      <p:sp>
        <p:nvSpPr>
          <p:cNvPr id="22" name="Text Placeholder 13">
            <a:extLst>
              <a:ext uri="{FF2B5EF4-FFF2-40B4-BE49-F238E27FC236}">
                <a16:creationId xmlns:a16="http://schemas.microsoft.com/office/drawing/2014/main" id="{CD48AF07-4B45-FEDE-C05D-99E96E4540B7}"/>
              </a:ext>
            </a:extLst>
          </p:cNvPr>
          <p:cNvSpPr>
            <a:spLocks noGrp="1"/>
          </p:cNvSpPr>
          <p:nvPr>
            <p:ph type="body" sz="quarter" idx="20" hasCustomPrompt="1"/>
          </p:nvPr>
        </p:nvSpPr>
        <p:spPr bwMode="white">
          <a:xfrm>
            <a:off x="7084534" y="4700768"/>
            <a:ext cx="1778000" cy="996950"/>
          </a:xfrm>
        </p:spPr>
        <p:txBody>
          <a:bodyPr anchor="t">
            <a:normAutofit/>
          </a:bodyPr>
          <a:lstStyle>
            <a:lvl1pPr marL="0" indent="0" algn="ctr">
              <a:spcBef>
                <a:spcPts val="0"/>
              </a:spcBef>
              <a:spcAft>
                <a:spcPts val="0"/>
              </a:spcAft>
              <a:buNone/>
              <a:defRPr sz="1400"/>
            </a:lvl1pPr>
            <a:lvl2pPr marL="324000" indent="0">
              <a:buNone/>
              <a:defRPr/>
            </a:lvl2pPr>
            <a:lvl3pPr marL="630000" indent="0">
              <a:buNone/>
              <a:defRPr/>
            </a:lvl3pPr>
            <a:lvl4pPr marL="1008000" indent="0">
              <a:buNone/>
              <a:defRPr/>
            </a:lvl4pPr>
            <a:lvl5pPr marL="1368000" indent="0">
              <a:buNone/>
              <a:defRPr/>
            </a:lvl5pPr>
          </a:lstStyle>
          <a:p>
            <a:pPr lvl="0"/>
            <a:r>
              <a:rPr lang="en-US" dirty="0"/>
              <a:t>Add text here</a:t>
            </a:r>
          </a:p>
        </p:txBody>
      </p:sp>
    </p:spTree>
    <p:extLst>
      <p:ext uri="{BB962C8B-B14F-4D97-AF65-F5344CB8AC3E}">
        <p14:creationId xmlns:p14="http://schemas.microsoft.com/office/powerpoint/2010/main" val="3765138980"/>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B329B88-C3B0-DEDF-BA89-4FECA7E20FC3}"/>
              </a:ext>
              <a:ext uri="{C183D7F6-B498-43B3-948B-1728B52AA6E4}">
                <adec:decorative xmlns:adec="http://schemas.microsoft.com/office/drawing/2017/decorative" val="1"/>
              </a:ext>
            </a:extLst>
          </p:cNvPr>
          <p:cNvGrpSpPr/>
          <p:nvPr userDrawn="1"/>
        </p:nvGrpSpPr>
        <p:grpSpPr>
          <a:xfrm>
            <a:off x="481693" y="393647"/>
            <a:ext cx="11228615" cy="6070706"/>
            <a:chOff x="481693" y="393647"/>
            <a:chExt cx="11228615" cy="6070706"/>
          </a:xfrm>
        </p:grpSpPr>
        <p:cxnSp>
          <p:nvCxnSpPr>
            <p:cNvPr id="32" name="Straight Connector 31">
              <a:extLst>
                <a:ext uri="{FF2B5EF4-FFF2-40B4-BE49-F238E27FC236}">
                  <a16:creationId xmlns:a16="http://schemas.microsoft.com/office/drawing/2014/main" id="{52757E85-6B04-10B8-38D8-C7DD17EA911F}"/>
                </a:ext>
              </a:extLst>
            </p:cNvPr>
            <p:cNvCxnSpPr>
              <a:cxnSpLocks/>
            </p:cNvCxnSpPr>
            <p:nvPr userDrawn="1"/>
          </p:nvCxnSpPr>
          <p:spPr>
            <a:xfrm flipH="1">
              <a:off x="4718952" y="1281179"/>
              <a:ext cx="699135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30D9B5DE-71CB-6798-3C6E-54AAB7D4F8FC}"/>
                </a:ext>
              </a:extLst>
            </p:cNvPr>
            <p:cNvGrpSpPr/>
            <p:nvPr userDrawn="1"/>
          </p:nvGrpSpPr>
          <p:grpSpPr>
            <a:xfrm>
              <a:off x="481693" y="393647"/>
              <a:ext cx="11228615" cy="6070706"/>
              <a:chOff x="481693" y="393647"/>
              <a:chExt cx="11228615" cy="6070706"/>
            </a:xfrm>
          </p:grpSpPr>
          <p:grpSp>
            <p:nvGrpSpPr>
              <p:cNvPr id="3" name="Group 2">
                <a:extLst>
                  <a:ext uri="{FF2B5EF4-FFF2-40B4-BE49-F238E27FC236}">
                    <a16:creationId xmlns:a16="http://schemas.microsoft.com/office/drawing/2014/main" id="{36663161-DCA7-1B0A-C207-F09ADAB86FBC}"/>
                  </a:ext>
                  <a:ext uri="{C183D7F6-B498-43B3-948B-1728B52AA6E4}">
                    <adec:decorative xmlns:adec="http://schemas.microsoft.com/office/drawing/2017/decorative" val="1"/>
                  </a:ext>
                </a:extLst>
              </p:cNvPr>
              <p:cNvGrpSpPr/>
              <p:nvPr userDrawn="1"/>
            </p:nvGrpSpPr>
            <p:grpSpPr>
              <a:xfrm>
                <a:off x="481693" y="393647"/>
                <a:ext cx="11228615" cy="6070706"/>
                <a:chOff x="481693" y="393647"/>
                <a:chExt cx="11228615" cy="6070706"/>
              </a:xfrm>
            </p:grpSpPr>
            <p:sp>
              <p:nvSpPr>
                <p:cNvPr id="2" name="Rectangle 1">
                  <a:extLst>
                    <a:ext uri="{FF2B5EF4-FFF2-40B4-BE49-F238E27FC236}">
                      <a16:creationId xmlns:a16="http://schemas.microsoft.com/office/drawing/2014/main" id="{DE5A6159-3269-247C-FFBE-0940C19C2B48}"/>
                    </a:ext>
                  </a:extLst>
                </p:cNvPr>
                <p:cNvSpPr/>
                <p:nvPr userDrawn="1"/>
              </p:nvSpPr>
              <p:spPr>
                <a:xfrm>
                  <a:off x="481693" y="393648"/>
                  <a:ext cx="11228615" cy="6070705"/>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36AA070F-54CD-7244-E817-D1EEAEAE37D4}"/>
                    </a:ext>
                  </a:extLst>
                </p:cNvPr>
                <p:cNvCxnSpPr>
                  <a:cxnSpLocks/>
                </p:cNvCxnSpPr>
                <p:nvPr userDrawn="1"/>
              </p:nvCxnSpPr>
              <p:spPr>
                <a:xfrm>
                  <a:off x="4718957" y="393647"/>
                  <a:ext cx="0" cy="60707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B2AF797-9409-ECDA-DB46-07EC4F37F60E}"/>
                    </a:ext>
                  </a:extLst>
                </p:cNvPr>
                <p:cNvCxnSpPr/>
                <p:nvPr userDrawn="1"/>
              </p:nvCxnSpPr>
              <p:spPr>
                <a:xfrm>
                  <a:off x="10863943" y="5878287"/>
                  <a:ext cx="0" cy="58606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123A1E-CFCD-A97E-0315-FE69EDB804D7}"/>
                    </a:ext>
                  </a:extLst>
                </p:cNvPr>
                <p:cNvCxnSpPr>
                  <a:cxnSpLocks/>
                </p:cNvCxnSpPr>
                <p:nvPr userDrawn="1"/>
              </p:nvCxnSpPr>
              <p:spPr>
                <a:xfrm>
                  <a:off x="481693" y="3159704"/>
                  <a:ext cx="423725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35" name="Straight Connector 34">
                <a:extLst>
                  <a:ext uri="{FF2B5EF4-FFF2-40B4-BE49-F238E27FC236}">
                    <a16:creationId xmlns:a16="http://schemas.microsoft.com/office/drawing/2014/main" id="{8F8BCC96-50C0-4DBF-F6DC-4BDFF75A2321}"/>
                  </a:ext>
                </a:extLst>
              </p:cNvPr>
              <p:cNvCxnSpPr>
                <a:cxnSpLocks/>
              </p:cNvCxnSpPr>
              <p:nvPr userDrawn="1"/>
            </p:nvCxnSpPr>
            <p:spPr>
              <a:xfrm>
                <a:off x="4718957" y="5878287"/>
                <a:ext cx="69913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29" name="Picture Placeholder 28">
            <a:extLst>
              <a:ext uri="{FF2B5EF4-FFF2-40B4-BE49-F238E27FC236}">
                <a16:creationId xmlns:a16="http://schemas.microsoft.com/office/drawing/2014/main" id="{9E4F8DC2-6173-797C-063C-ABCB06835913}"/>
              </a:ext>
            </a:extLst>
          </p:cNvPr>
          <p:cNvSpPr>
            <a:spLocks noGrp="1"/>
          </p:cNvSpPr>
          <p:nvPr>
            <p:ph type="pic" sz="quarter" idx="15"/>
          </p:nvPr>
        </p:nvSpPr>
        <p:spPr>
          <a:xfrm>
            <a:off x="499111" y="3159698"/>
            <a:ext cx="4217394" cy="3289363"/>
          </a:xfrm>
          <a:ln w="12700">
            <a:noFill/>
          </a:ln>
        </p:spPr>
        <p:txBody>
          <a:bodyPr/>
          <a:lstStyle>
            <a:lvl1pPr marL="0" indent="0" algn="ctr">
              <a:buNone/>
              <a:defRPr/>
            </a:lvl1pPr>
          </a:lstStyle>
          <a:p>
            <a:r>
              <a:rPr lang="en-US"/>
              <a:t>Click icon to add picture</a:t>
            </a:r>
            <a:endParaRPr lang="en-US" dirty="0"/>
          </a:p>
        </p:txBody>
      </p:sp>
      <p:sp>
        <p:nvSpPr>
          <p:cNvPr id="11" name="Text Placeholder 10">
            <a:extLst>
              <a:ext uri="{FF2B5EF4-FFF2-40B4-BE49-F238E27FC236}">
                <a16:creationId xmlns:a16="http://schemas.microsoft.com/office/drawing/2014/main" id="{281C507B-2DF1-964E-FD34-1B05D2395417}"/>
              </a:ext>
            </a:extLst>
          </p:cNvPr>
          <p:cNvSpPr>
            <a:spLocks noGrp="1"/>
          </p:cNvSpPr>
          <p:nvPr>
            <p:ph type="body" sz="quarter" idx="11" hasCustomPrompt="1"/>
          </p:nvPr>
        </p:nvSpPr>
        <p:spPr>
          <a:xfrm>
            <a:off x="4718947" y="403472"/>
            <a:ext cx="6991355" cy="862432"/>
          </a:xfrm>
          <a:prstGeom prst="roundRect">
            <a:avLst>
              <a:gd name="adj" fmla="val 0"/>
            </a:avLst>
          </a:prstGeom>
          <a:noFill/>
          <a:ln w="25400">
            <a:noFill/>
          </a:ln>
        </p:spPr>
        <p:txBody>
          <a:bodyPr tIns="0" bIns="0" anchor="ctr">
            <a:noAutofit/>
          </a:bodyPr>
          <a:lstStyle>
            <a:lvl1pPr marL="0" indent="0" algn="ctr">
              <a:buNone/>
              <a:defRPr sz="2000" cap="all" baseline="0"/>
            </a:lvl1pPr>
            <a:lvl2pPr marL="324000" indent="0" algn="ctr">
              <a:buNone/>
              <a:defRPr sz="1600"/>
            </a:lvl2pPr>
            <a:lvl3pPr marL="630000" indent="0" algn="ctr">
              <a:buNone/>
              <a:defRPr sz="1600"/>
            </a:lvl3pPr>
            <a:lvl4pPr marL="1008000" indent="0" algn="ctr">
              <a:buNone/>
              <a:defRPr sz="1600"/>
            </a:lvl4pPr>
            <a:lvl5pPr marL="1368000" indent="0" algn="ctr">
              <a:buNone/>
              <a:defRPr sz="1600"/>
            </a:lvl5pPr>
          </a:lstStyle>
          <a:p>
            <a:pPr lvl="0"/>
            <a:r>
              <a:rPr lang="en-US" dirty="0"/>
              <a:t>Add subtitle here</a:t>
            </a:r>
          </a:p>
        </p:txBody>
      </p:sp>
      <p:sp>
        <p:nvSpPr>
          <p:cNvPr id="31" name="Picture Placeholder 30">
            <a:extLst>
              <a:ext uri="{FF2B5EF4-FFF2-40B4-BE49-F238E27FC236}">
                <a16:creationId xmlns:a16="http://schemas.microsoft.com/office/drawing/2014/main" id="{8308474B-1816-77B5-FB6C-C41A741699DA}"/>
              </a:ext>
            </a:extLst>
          </p:cNvPr>
          <p:cNvSpPr>
            <a:spLocks noGrp="1"/>
          </p:cNvSpPr>
          <p:nvPr>
            <p:ph type="pic" sz="quarter" idx="16"/>
          </p:nvPr>
        </p:nvSpPr>
        <p:spPr>
          <a:xfrm>
            <a:off x="5260616" y="1749732"/>
            <a:ext cx="914400" cy="914400"/>
          </a:xfrm>
        </p:spPr>
        <p:txBody>
          <a:bodyPr>
            <a:normAutofit/>
          </a:bodyPr>
          <a:lstStyle>
            <a:lvl1pPr marL="0" indent="0" algn="ctr">
              <a:buNone/>
              <a:defRPr sz="1200"/>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21BAEDB1-AAC6-8012-7AC3-CC75D0096F4E}"/>
              </a:ext>
            </a:extLst>
          </p:cNvPr>
          <p:cNvSpPr>
            <a:spLocks noGrp="1"/>
          </p:cNvSpPr>
          <p:nvPr>
            <p:ph type="body" sz="quarter" idx="12" hasCustomPrompt="1"/>
          </p:nvPr>
        </p:nvSpPr>
        <p:spPr>
          <a:xfrm>
            <a:off x="6364549" y="1877962"/>
            <a:ext cx="4801647" cy="698090"/>
          </a:xfrm>
        </p:spPr>
        <p:txBody>
          <a:bodyPr anchor="t">
            <a:normAutofit/>
          </a:bodyPr>
          <a:lstStyle>
            <a:lvl1pPr marL="0" indent="0" algn="l">
              <a:spcBef>
                <a:spcPts val="0"/>
              </a:spcBef>
              <a:spcAft>
                <a:spcPts val="0"/>
              </a:spcAft>
              <a:buNone/>
              <a:defRPr sz="1800"/>
            </a:lvl1pPr>
            <a:lvl2pPr marL="324000" indent="0">
              <a:buNone/>
              <a:defRPr/>
            </a:lvl2pPr>
            <a:lvl3pPr marL="630000" indent="0">
              <a:buNone/>
              <a:defRPr/>
            </a:lvl3pPr>
            <a:lvl4pPr marL="1008000" indent="0">
              <a:buNone/>
              <a:defRPr/>
            </a:lvl4pPr>
            <a:lvl5pPr marL="1368000" indent="0">
              <a:buNone/>
              <a:defRPr/>
            </a:lvl5pPr>
          </a:lstStyle>
          <a:p>
            <a:pPr lvl="0"/>
            <a:r>
              <a:rPr lang="en-US" dirty="0"/>
              <a:t>Add text here</a:t>
            </a:r>
          </a:p>
        </p:txBody>
      </p:sp>
      <p:sp>
        <p:nvSpPr>
          <p:cNvPr id="33" name="Picture Placeholder 30">
            <a:extLst>
              <a:ext uri="{FF2B5EF4-FFF2-40B4-BE49-F238E27FC236}">
                <a16:creationId xmlns:a16="http://schemas.microsoft.com/office/drawing/2014/main" id="{B6BA8D7D-BBDF-6842-52E2-26BE7BD4B4DE}"/>
              </a:ext>
            </a:extLst>
          </p:cNvPr>
          <p:cNvSpPr>
            <a:spLocks noGrp="1"/>
          </p:cNvSpPr>
          <p:nvPr>
            <p:ph type="pic" sz="quarter" idx="17"/>
          </p:nvPr>
        </p:nvSpPr>
        <p:spPr>
          <a:xfrm>
            <a:off x="5260616" y="3136491"/>
            <a:ext cx="914400" cy="914400"/>
          </a:xfrm>
        </p:spPr>
        <p:txBody>
          <a:bodyPr>
            <a:normAutofit/>
          </a:bodyPr>
          <a:lstStyle>
            <a:lvl1pPr marL="0" indent="0" algn="ctr">
              <a:buNone/>
              <a:defRPr sz="1200"/>
            </a:lvl1pPr>
          </a:lstStyle>
          <a:p>
            <a:r>
              <a:rPr lang="en-US"/>
              <a:t>Click icon to add picture</a:t>
            </a:r>
            <a:endParaRPr lang="en-US" dirty="0"/>
          </a:p>
        </p:txBody>
      </p:sp>
      <p:sp>
        <p:nvSpPr>
          <p:cNvPr id="13" name="Text Placeholder 13">
            <a:extLst>
              <a:ext uri="{FF2B5EF4-FFF2-40B4-BE49-F238E27FC236}">
                <a16:creationId xmlns:a16="http://schemas.microsoft.com/office/drawing/2014/main" id="{D7EED23F-2C80-CBC0-124A-91B34EAC31C7}"/>
              </a:ext>
            </a:extLst>
          </p:cNvPr>
          <p:cNvSpPr>
            <a:spLocks noGrp="1"/>
          </p:cNvSpPr>
          <p:nvPr>
            <p:ph type="body" sz="quarter" idx="13" hasCustomPrompt="1"/>
          </p:nvPr>
        </p:nvSpPr>
        <p:spPr>
          <a:xfrm>
            <a:off x="6364549" y="3244646"/>
            <a:ext cx="4801647" cy="698090"/>
          </a:xfrm>
        </p:spPr>
        <p:txBody>
          <a:bodyPr anchor="t">
            <a:normAutofit/>
          </a:bodyPr>
          <a:lstStyle>
            <a:lvl1pPr marL="0" indent="0" algn="l">
              <a:spcBef>
                <a:spcPts val="0"/>
              </a:spcBef>
              <a:spcAft>
                <a:spcPts val="0"/>
              </a:spcAft>
              <a:buNone/>
              <a:defRPr sz="1800"/>
            </a:lvl1pPr>
            <a:lvl2pPr marL="324000" indent="0">
              <a:buNone/>
              <a:defRPr/>
            </a:lvl2pPr>
            <a:lvl3pPr marL="630000" indent="0">
              <a:buNone/>
              <a:defRPr/>
            </a:lvl3pPr>
            <a:lvl4pPr marL="1008000" indent="0">
              <a:buNone/>
              <a:defRPr/>
            </a:lvl4pPr>
            <a:lvl5pPr marL="1368000" indent="0">
              <a:buNone/>
              <a:defRPr/>
            </a:lvl5pPr>
          </a:lstStyle>
          <a:p>
            <a:pPr lvl="0"/>
            <a:r>
              <a:rPr lang="en-US" dirty="0"/>
              <a:t>Add text here</a:t>
            </a:r>
          </a:p>
        </p:txBody>
      </p:sp>
      <p:sp>
        <p:nvSpPr>
          <p:cNvPr id="34" name="Picture Placeholder 30">
            <a:extLst>
              <a:ext uri="{FF2B5EF4-FFF2-40B4-BE49-F238E27FC236}">
                <a16:creationId xmlns:a16="http://schemas.microsoft.com/office/drawing/2014/main" id="{B285BD9D-24CC-50AA-05B8-39DBBCC0EA54}"/>
              </a:ext>
            </a:extLst>
          </p:cNvPr>
          <p:cNvSpPr>
            <a:spLocks noGrp="1"/>
          </p:cNvSpPr>
          <p:nvPr>
            <p:ph type="pic" sz="quarter" idx="18"/>
          </p:nvPr>
        </p:nvSpPr>
        <p:spPr>
          <a:xfrm>
            <a:off x="5260616" y="4450151"/>
            <a:ext cx="914400" cy="914400"/>
          </a:xfrm>
        </p:spPr>
        <p:txBody>
          <a:bodyPr>
            <a:normAutofit/>
          </a:bodyPr>
          <a:lstStyle>
            <a:lvl1pPr marL="0" indent="0" algn="ctr">
              <a:buNone/>
              <a:defRPr sz="1200"/>
            </a:lvl1pPr>
          </a:lstStyle>
          <a:p>
            <a:r>
              <a:rPr lang="en-US"/>
              <a:t>Click icon to add picture</a:t>
            </a:r>
            <a:endParaRPr lang="en-US" dirty="0"/>
          </a:p>
        </p:txBody>
      </p:sp>
      <p:sp>
        <p:nvSpPr>
          <p:cNvPr id="24" name="Text Placeholder 13">
            <a:extLst>
              <a:ext uri="{FF2B5EF4-FFF2-40B4-BE49-F238E27FC236}">
                <a16:creationId xmlns:a16="http://schemas.microsoft.com/office/drawing/2014/main" id="{2A278560-5EC9-91F3-0DF2-A947D892A580}"/>
              </a:ext>
            </a:extLst>
          </p:cNvPr>
          <p:cNvSpPr>
            <a:spLocks noGrp="1"/>
          </p:cNvSpPr>
          <p:nvPr>
            <p:ph type="body" sz="quarter" idx="14" hasCustomPrompt="1"/>
          </p:nvPr>
        </p:nvSpPr>
        <p:spPr>
          <a:xfrm>
            <a:off x="6364549" y="4558306"/>
            <a:ext cx="4801647" cy="698090"/>
          </a:xfrm>
        </p:spPr>
        <p:txBody>
          <a:bodyPr anchor="t">
            <a:normAutofit/>
          </a:bodyPr>
          <a:lstStyle>
            <a:lvl1pPr marL="0" indent="0" algn="l">
              <a:spcBef>
                <a:spcPts val="0"/>
              </a:spcBef>
              <a:spcAft>
                <a:spcPts val="0"/>
              </a:spcAft>
              <a:buNone/>
              <a:defRPr sz="1800"/>
            </a:lvl1pPr>
            <a:lvl2pPr marL="324000" indent="0">
              <a:buNone/>
              <a:defRPr/>
            </a:lvl2pPr>
            <a:lvl3pPr marL="630000" indent="0">
              <a:buNone/>
              <a:defRPr/>
            </a:lvl3pPr>
            <a:lvl4pPr marL="1008000" indent="0">
              <a:buNone/>
              <a:defRPr/>
            </a:lvl4pPr>
            <a:lvl5pPr marL="1368000" indent="0">
              <a:buNone/>
              <a:defRPr/>
            </a:lvl5pPr>
          </a:lstStyle>
          <a:p>
            <a:pPr lvl="0"/>
            <a:r>
              <a:rPr lang="en-US" dirty="0"/>
              <a:t>Add text here</a:t>
            </a:r>
          </a:p>
        </p:txBody>
      </p:sp>
      <p:sp>
        <p:nvSpPr>
          <p:cNvPr id="26" name="Footer Placeholder 4">
            <a:extLst>
              <a:ext uri="{FF2B5EF4-FFF2-40B4-BE49-F238E27FC236}">
                <a16:creationId xmlns:a16="http://schemas.microsoft.com/office/drawing/2014/main" id="{DB49BBE5-CCBB-7C39-D34E-E82C25AA576F}"/>
              </a:ext>
            </a:extLst>
          </p:cNvPr>
          <p:cNvSpPr>
            <a:spLocks noGrp="1"/>
          </p:cNvSpPr>
          <p:nvPr>
            <p:ph type="ftr" sz="quarter" idx="3"/>
          </p:nvPr>
        </p:nvSpPr>
        <p:spPr>
          <a:xfrm>
            <a:off x="4842252" y="5994209"/>
            <a:ext cx="5933284" cy="365125"/>
          </a:xfrm>
          <a:prstGeom prst="rect">
            <a:avLst/>
          </a:prstGeom>
        </p:spPr>
        <p:txBody>
          <a:bodyPr vert="horz" lIns="91440" tIns="45720" rIns="91440" bIns="45720" rtlCol="0" anchor="ctr"/>
          <a:lstStyle>
            <a:lvl1pPr algn="ctr">
              <a:defRPr sz="900" cap="all">
                <a:solidFill>
                  <a:schemeClr val="bg1"/>
                </a:solidFill>
              </a:defRPr>
            </a:lvl1pPr>
          </a:lstStyle>
          <a:p>
            <a:r>
              <a:rPr lang="en-US" dirty="0"/>
              <a:t>footer</a:t>
            </a:r>
          </a:p>
        </p:txBody>
      </p:sp>
      <p:sp>
        <p:nvSpPr>
          <p:cNvPr id="27" name="Slide Number Placeholder 5">
            <a:extLst>
              <a:ext uri="{FF2B5EF4-FFF2-40B4-BE49-F238E27FC236}">
                <a16:creationId xmlns:a16="http://schemas.microsoft.com/office/drawing/2014/main" id="{2AB94E18-4F07-B724-9D3D-44801937747E}"/>
              </a:ext>
            </a:extLst>
          </p:cNvPr>
          <p:cNvSpPr>
            <a:spLocks noGrp="1"/>
          </p:cNvSpPr>
          <p:nvPr>
            <p:ph type="sldNum" sz="quarter" idx="4"/>
          </p:nvPr>
        </p:nvSpPr>
        <p:spPr>
          <a:xfrm>
            <a:off x="10962182" y="5994209"/>
            <a:ext cx="474545" cy="365125"/>
          </a:xfrm>
          <a:prstGeom prst="rect">
            <a:avLst/>
          </a:prstGeom>
        </p:spPr>
        <p:txBody>
          <a:bodyPr vert="horz" lIns="91440" tIns="45720" rIns="91440" bIns="45720" rtlCol="0" anchor="ctr"/>
          <a:lstStyle>
            <a:lvl1pPr algn="r">
              <a:defRPr sz="900">
                <a:solidFill>
                  <a:schemeClr val="bg1"/>
                </a:solidFill>
              </a:defRPr>
            </a:lvl1pPr>
          </a:lstStyle>
          <a:p>
            <a:fld id="{3A98EE3D-8CD1-4C3F-BD1C-C98C9596463C}" type="slidenum">
              <a:rPr lang="en-US" smtClean="0"/>
              <a:pPr/>
              <a:t>‹#›</a:t>
            </a:fld>
            <a:endParaRPr lang="en-US" dirty="0"/>
          </a:p>
        </p:txBody>
      </p:sp>
      <p:sp>
        <p:nvSpPr>
          <p:cNvPr id="7" name="Title 6">
            <a:extLst>
              <a:ext uri="{FF2B5EF4-FFF2-40B4-BE49-F238E27FC236}">
                <a16:creationId xmlns:a16="http://schemas.microsoft.com/office/drawing/2014/main" id="{80868302-0413-1A88-A081-46FCFEC829D5}"/>
              </a:ext>
            </a:extLst>
          </p:cNvPr>
          <p:cNvSpPr>
            <a:spLocks noGrp="1"/>
          </p:cNvSpPr>
          <p:nvPr>
            <p:ph type="title" hasCustomPrompt="1"/>
          </p:nvPr>
        </p:nvSpPr>
        <p:spPr>
          <a:xfrm>
            <a:off x="480322" y="408568"/>
            <a:ext cx="4238625" cy="2751130"/>
          </a:xfrm>
          <a:ln w="12700">
            <a:solidFill>
              <a:schemeClr val="bg1"/>
            </a:solidFill>
          </a:ln>
        </p:spPr>
        <p:txBody>
          <a:bodyPr tIns="0" bIns="0" anchor="ctr"/>
          <a:lstStyle>
            <a:lvl1pPr algn="ctr">
              <a:lnSpc>
                <a:spcPct val="100000"/>
              </a:lnSpc>
              <a:defRPr sz="4000" b="1"/>
            </a:lvl1pPr>
          </a:lstStyle>
          <a:p>
            <a:r>
              <a:rPr lang="en-US" dirty="0"/>
              <a:t>Add title here</a:t>
            </a:r>
          </a:p>
        </p:txBody>
      </p:sp>
    </p:spTree>
    <p:extLst>
      <p:ext uri="{BB962C8B-B14F-4D97-AF65-F5344CB8AC3E}">
        <p14:creationId xmlns:p14="http://schemas.microsoft.com/office/powerpoint/2010/main" val="2731324479"/>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79551DA-AB5E-4A9C-38E9-26E265447B92}"/>
              </a:ext>
              <a:ext uri="{C183D7F6-B498-43B3-948B-1728B52AA6E4}">
                <adec:decorative xmlns:adec="http://schemas.microsoft.com/office/drawing/2017/decorative" val="1"/>
              </a:ext>
            </a:extLst>
          </p:cNvPr>
          <p:cNvGrpSpPr/>
          <p:nvPr userDrawn="1"/>
        </p:nvGrpSpPr>
        <p:grpSpPr>
          <a:xfrm>
            <a:off x="481693" y="393647"/>
            <a:ext cx="11228615" cy="6070706"/>
            <a:chOff x="481693" y="393647"/>
            <a:chExt cx="11228615" cy="6070706"/>
          </a:xfrm>
        </p:grpSpPr>
        <p:sp>
          <p:nvSpPr>
            <p:cNvPr id="2" name="Rectangle 1">
              <a:extLst>
                <a:ext uri="{FF2B5EF4-FFF2-40B4-BE49-F238E27FC236}">
                  <a16:creationId xmlns:a16="http://schemas.microsoft.com/office/drawing/2014/main" id="{DE5A6159-3269-247C-FFBE-0940C19C2B48}"/>
                </a:ext>
              </a:extLst>
            </p:cNvPr>
            <p:cNvSpPr/>
            <p:nvPr userDrawn="1"/>
          </p:nvSpPr>
          <p:spPr>
            <a:xfrm>
              <a:off x="481693" y="393648"/>
              <a:ext cx="11228615" cy="6070705"/>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36AA070F-54CD-7244-E817-D1EEAEAE37D4}"/>
                </a:ext>
              </a:extLst>
            </p:cNvPr>
            <p:cNvCxnSpPr>
              <a:cxnSpLocks/>
            </p:cNvCxnSpPr>
            <p:nvPr userDrawn="1"/>
          </p:nvCxnSpPr>
          <p:spPr>
            <a:xfrm>
              <a:off x="4718957" y="393647"/>
              <a:ext cx="0" cy="60707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B2AF797-9409-ECDA-DB46-07EC4F37F60E}"/>
                </a:ext>
              </a:extLst>
            </p:cNvPr>
            <p:cNvCxnSpPr/>
            <p:nvPr userDrawn="1"/>
          </p:nvCxnSpPr>
          <p:spPr>
            <a:xfrm>
              <a:off x="10863943" y="5878287"/>
              <a:ext cx="0" cy="58606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2757E85-6B04-10B8-38D8-C7DD17EA911F}"/>
                </a:ext>
              </a:extLst>
            </p:cNvPr>
            <p:cNvCxnSpPr>
              <a:cxnSpLocks/>
            </p:cNvCxnSpPr>
            <p:nvPr userDrawn="1"/>
          </p:nvCxnSpPr>
          <p:spPr>
            <a:xfrm flipH="1">
              <a:off x="4718952" y="1281179"/>
              <a:ext cx="699135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F8BCC96-50C0-4DBF-F6DC-4BDFF75A2321}"/>
                </a:ext>
              </a:extLst>
            </p:cNvPr>
            <p:cNvCxnSpPr>
              <a:cxnSpLocks/>
            </p:cNvCxnSpPr>
            <p:nvPr userDrawn="1"/>
          </p:nvCxnSpPr>
          <p:spPr>
            <a:xfrm>
              <a:off x="4718957" y="5878287"/>
              <a:ext cx="69913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 name="Title 6">
            <a:extLst>
              <a:ext uri="{FF2B5EF4-FFF2-40B4-BE49-F238E27FC236}">
                <a16:creationId xmlns:a16="http://schemas.microsoft.com/office/drawing/2014/main" id="{80868302-0413-1A88-A081-46FCFEC829D5}"/>
              </a:ext>
            </a:extLst>
          </p:cNvPr>
          <p:cNvSpPr>
            <a:spLocks noGrp="1"/>
          </p:cNvSpPr>
          <p:nvPr>
            <p:ph type="title" hasCustomPrompt="1"/>
          </p:nvPr>
        </p:nvSpPr>
        <p:spPr>
          <a:xfrm>
            <a:off x="4718272" y="393646"/>
            <a:ext cx="6955946" cy="867815"/>
          </a:xfrm>
        </p:spPr>
        <p:txBody>
          <a:bodyPr tIns="0" bIns="0" anchor="ctr"/>
          <a:lstStyle>
            <a:lvl1pPr algn="ctr">
              <a:lnSpc>
                <a:spcPct val="100000"/>
              </a:lnSpc>
              <a:defRPr sz="4000" b="1"/>
            </a:lvl1pPr>
          </a:lstStyle>
          <a:p>
            <a:r>
              <a:rPr lang="en-US" dirty="0"/>
              <a:t>Add title here</a:t>
            </a:r>
          </a:p>
        </p:txBody>
      </p:sp>
      <p:sp>
        <p:nvSpPr>
          <p:cNvPr id="9" name="Picture Placeholder 28">
            <a:extLst>
              <a:ext uri="{FF2B5EF4-FFF2-40B4-BE49-F238E27FC236}">
                <a16:creationId xmlns:a16="http://schemas.microsoft.com/office/drawing/2014/main" id="{1508BA2B-29F0-302A-67E4-832208984606}"/>
              </a:ext>
            </a:extLst>
          </p:cNvPr>
          <p:cNvSpPr>
            <a:spLocks noGrp="1"/>
          </p:cNvSpPr>
          <p:nvPr>
            <p:ph type="pic" sz="quarter" idx="16"/>
          </p:nvPr>
        </p:nvSpPr>
        <p:spPr>
          <a:xfrm>
            <a:off x="489199" y="413364"/>
            <a:ext cx="4238625" cy="3356579"/>
          </a:xfrm>
          <a:ln w="12700">
            <a:solidFill>
              <a:schemeClr val="bg1"/>
            </a:solidFill>
          </a:ln>
        </p:spPr>
        <p:txBody>
          <a:bodyPr/>
          <a:lstStyle>
            <a:lvl1pPr marL="0" indent="0" algn="ctr">
              <a:buNone/>
              <a:defRPr/>
            </a:lvl1pPr>
          </a:lstStyle>
          <a:p>
            <a:r>
              <a:rPr lang="en-US"/>
              <a:t>Click icon to add picture</a:t>
            </a:r>
            <a:endParaRPr lang="en-US" dirty="0"/>
          </a:p>
        </p:txBody>
      </p:sp>
      <p:sp>
        <p:nvSpPr>
          <p:cNvPr id="29" name="Picture Placeholder 28">
            <a:extLst>
              <a:ext uri="{FF2B5EF4-FFF2-40B4-BE49-F238E27FC236}">
                <a16:creationId xmlns:a16="http://schemas.microsoft.com/office/drawing/2014/main" id="{9E4F8DC2-6173-797C-063C-ABCB06835913}"/>
              </a:ext>
            </a:extLst>
          </p:cNvPr>
          <p:cNvSpPr>
            <a:spLocks noGrp="1"/>
          </p:cNvSpPr>
          <p:nvPr>
            <p:ph type="pic" sz="quarter" idx="15"/>
          </p:nvPr>
        </p:nvSpPr>
        <p:spPr>
          <a:xfrm>
            <a:off x="489199" y="3765754"/>
            <a:ext cx="4238625" cy="2678881"/>
          </a:xfrm>
          <a:ln w="12700">
            <a:solidFill>
              <a:schemeClr val="bg1"/>
            </a:solidFill>
          </a:ln>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21BAEDB1-AAC6-8012-7AC3-CC75D0096F4E}"/>
              </a:ext>
            </a:extLst>
          </p:cNvPr>
          <p:cNvSpPr>
            <a:spLocks noGrp="1"/>
          </p:cNvSpPr>
          <p:nvPr>
            <p:ph type="body" sz="quarter" idx="12" hasCustomPrompt="1"/>
          </p:nvPr>
        </p:nvSpPr>
        <p:spPr>
          <a:xfrm>
            <a:off x="5279922" y="1877961"/>
            <a:ext cx="6066499" cy="3698859"/>
          </a:xfrm>
        </p:spPr>
        <p:txBody>
          <a:bodyPr anchor="t">
            <a:normAutofit/>
          </a:bodyPr>
          <a:lstStyle>
            <a:lvl1pPr marL="285750" indent="-285750" algn="l">
              <a:spcBef>
                <a:spcPts val="0"/>
              </a:spcBef>
              <a:spcAft>
                <a:spcPts val="1200"/>
              </a:spcAft>
              <a:buFont typeface="Arial" panose="020B0604020202020204" pitchFamily="34" charset="0"/>
              <a:buChar char="•"/>
              <a:defRPr sz="1800"/>
            </a:lvl1pPr>
            <a:lvl2pPr marL="324000" indent="0">
              <a:buNone/>
              <a:defRPr/>
            </a:lvl2pPr>
            <a:lvl3pPr marL="630000" indent="0">
              <a:buNone/>
              <a:defRPr/>
            </a:lvl3pPr>
            <a:lvl4pPr marL="1008000" indent="0">
              <a:buNone/>
              <a:defRPr/>
            </a:lvl4pPr>
            <a:lvl5pPr marL="1368000" indent="0">
              <a:buNone/>
              <a:defRPr/>
            </a:lvl5pPr>
          </a:lstStyle>
          <a:p>
            <a:pPr lvl="0"/>
            <a:r>
              <a:rPr lang="en-US" dirty="0"/>
              <a:t>Add text here</a:t>
            </a:r>
          </a:p>
        </p:txBody>
      </p:sp>
      <p:sp>
        <p:nvSpPr>
          <p:cNvPr id="26" name="Footer Placeholder 4">
            <a:extLst>
              <a:ext uri="{FF2B5EF4-FFF2-40B4-BE49-F238E27FC236}">
                <a16:creationId xmlns:a16="http://schemas.microsoft.com/office/drawing/2014/main" id="{DB49BBE5-CCBB-7C39-D34E-E82C25AA576F}"/>
              </a:ext>
            </a:extLst>
          </p:cNvPr>
          <p:cNvSpPr>
            <a:spLocks noGrp="1"/>
          </p:cNvSpPr>
          <p:nvPr>
            <p:ph type="ftr" sz="quarter" idx="3"/>
          </p:nvPr>
        </p:nvSpPr>
        <p:spPr>
          <a:xfrm>
            <a:off x="4842252" y="5994209"/>
            <a:ext cx="5933284" cy="365125"/>
          </a:xfrm>
          <a:prstGeom prst="rect">
            <a:avLst/>
          </a:prstGeom>
        </p:spPr>
        <p:txBody>
          <a:bodyPr vert="horz" lIns="91440" tIns="45720" rIns="91440" bIns="45720" rtlCol="0" anchor="ctr"/>
          <a:lstStyle>
            <a:lvl1pPr algn="ctr">
              <a:defRPr sz="900" cap="all">
                <a:solidFill>
                  <a:schemeClr val="bg1"/>
                </a:solidFill>
              </a:defRPr>
            </a:lvl1pPr>
          </a:lstStyle>
          <a:p>
            <a:r>
              <a:rPr lang="en-US" dirty="0"/>
              <a:t>footer</a:t>
            </a:r>
          </a:p>
        </p:txBody>
      </p:sp>
      <p:sp>
        <p:nvSpPr>
          <p:cNvPr id="27" name="Slide Number Placeholder 5">
            <a:extLst>
              <a:ext uri="{FF2B5EF4-FFF2-40B4-BE49-F238E27FC236}">
                <a16:creationId xmlns:a16="http://schemas.microsoft.com/office/drawing/2014/main" id="{2AB94E18-4F07-B724-9D3D-44801937747E}"/>
              </a:ext>
            </a:extLst>
          </p:cNvPr>
          <p:cNvSpPr>
            <a:spLocks noGrp="1"/>
          </p:cNvSpPr>
          <p:nvPr>
            <p:ph type="sldNum" sz="quarter" idx="4"/>
          </p:nvPr>
        </p:nvSpPr>
        <p:spPr>
          <a:xfrm>
            <a:off x="10962182" y="5994209"/>
            <a:ext cx="474545" cy="365125"/>
          </a:xfrm>
          <a:prstGeom prst="rect">
            <a:avLst/>
          </a:prstGeom>
        </p:spPr>
        <p:txBody>
          <a:bodyPr vert="horz" lIns="91440" tIns="45720" rIns="91440" bIns="45720" rtlCol="0" anchor="ctr"/>
          <a:lstStyle>
            <a:lvl1pPr algn="r">
              <a:defRPr sz="900">
                <a:solidFill>
                  <a:schemeClr val="bg1"/>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4881792"/>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and Focus Points">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D0AA671-B458-75A5-FEDC-88210D8224F2}"/>
              </a:ext>
              <a:ext uri="{C183D7F6-B498-43B3-948B-1728B52AA6E4}">
                <adec:decorative xmlns:adec="http://schemas.microsoft.com/office/drawing/2017/decorative" val="1"/>
              </a:ext>
            </a:extLst>
          </p:cNvPr>
          <p:cNvGrpSpPr/>
          <p:nvPr userDrawn="1"/>
        </p:nvGrpSpPr>
        <p:grpSpPr>
          <a:xfrm>
            <a:off x="472440" y="393648"/>
            <a:ext cx="11247120" cy="6070705"/>
            <a:chOff x="472440" y="393648"/>
            <a:chExt cx="11247120" cy="6070705"/>
          </a:xfrm>
        </p:grpSpPr>
        <p:grpSp>
          <p:nvGrpSpPr>
            <p:cNvPr id="16" name="Group 15">
              <a:extLst>
                <a:ext uri="{FF2B5EF4-FFF2-40B4-BE49-F238E27FC236}">
                  <a16:creationId xmlns:a16="http://schemas.microsoft.com/office/drawing/2014/main" id="{D8070B43-A554-EF44-F090-0152A26B670B}"/>
                </a:ext>
              </a:extLst>
            </p:cNvPr>
            <p:cNvGrpSpPr/>
            <p:nvPr userDrawn="1"/>
          </p:nvGrpSpPr>
          <p:grpSpPr>
            <a:xfrm>
              <a:off x="4449018" y="3035782"/>
              <a:ext cx="3216339" cy="2488545"/>
              <a:chOff x="4493183" y="3035782"/>
              <a:chExt cx="3216339" cy="2488545"/>
            </a:xfrm>
          </p:grpSpPr>
          <p:sp>
            <p:nvSpPr>
              <p:cNvPr id="13" name="Rectangle: Rounded Corners 12">
                <a:extLst>
                  <a:ext uri="{FF2B5EF4-FFF2-40B4-BE49-F238E27FC236}">
                    <a16:creationId xmlns:a16="http://schemas.microsoft.com/office/drawing/2014/main" id="{35F32AC8-D0FB-5633-A246-97E5484338E2}"/>
                  </a:ext>
                </a:extLst>
              </p:cNvPr>
              <p:cNvSpPr/>
              <p:nvPr userDrawn="1"/>
            </p:nvSpPr>
            <p:spPr>
              <a:xfrm>
                <a:off x="4503887" y="3035782"/>
                <a:ext cx="3205635" cy="1048119"/>
              </a:xfrm>
              <a:prstGeom prst="roundRect">
                <a:avLst>
                  <a:gd name="adj" fmla="val 50000"/>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82655351-4CA5-7030-797E-8AD884256DEB}"/>
                  </a:ext>
                </a:extLst>
              </p:cNvPr>
              <p:cNvSpPr/>
              <p:nvPr userDrawn="1"/>
            </p:nvSpPr>
            <p:spPr>
              <a:xfrm>
                <a:off x="4493183" y="4476208"/>
                <a:ext cx="3205635" cy="1048119"/>
              </a:xfrm>
              <a:prstGeom prst="roundRect">
                <a:avLst>
                  <a:gd name="adj" fmla="val 50000"/>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ectangle 1">
              <a:extLst>
                <a:ext uri="{FF2B5EF4-FFF2-40B4-BE49-F238E27FC236}">
                  <a16:creationId xmlns:a16="http://schemas.microsoft.com/office/drawing/2014/main" id="{DE5A6159-3269-247C-FFBE-0940C19C2B48}"/>
                </a:ext>
              </a:extLst>
            </p:cNvPr>
            <p:cNvSpPr/>
            <p:nvPr userDrawn="1"/>
          </p:nvSpPr>
          <p:spPr>
            <a:xfrm>
              <a:off x="481693" y="393648"/>
              <a:ext cx="11228615" cy="6070705"/>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Connector 21">
              <a:extLst>
                <a:ext uri="{FF2B5EF4-FFF2-40B4-BE49-F238E27FC236}">
                  <a16:creationId xmlns:a16="http://schemas.microsoft.com/office/drawing/2014/main" id="{EF115498-45E0-83E4-6C2A-B0F8598CC349}"/>
                </a:ext>
              </a:extLst>
            </p:cNvPr>
            <p:cNvCxnSpPr>
              <a:cxnSpLocks/>
            </p:cNvCxnSpPr>
            <p:nvPr userDrawn="1"/>
          </p:nvCxnSpPr>
          <p:spPr>
            <a:xfrm flipH="1">
              <a:off x="472440" y="1291011"/>
              <a:ext cx="112471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7CE35A2D-88FA-6FF8-0B67-6386DECEFBD0}"/>
                </a:ext>
              </a:extLst>
            </p:cNvPr>
            <p:cNvGrpSpPr/>
            <p:nvPr userDrawn="1"/>
          </p:nvGrpSpPr>
          <p:grpSpPr>
            <a:xfrm>
              <a:off x="481694" y="1300843"/>
              <a:ext cx="11228613" cy="5163510"/>
              <a:chOff x="481693" y="1300843"/>
              <a:chExt cx="11228613" cy="5163510"/>
            </a:xfrm>
          </p:grpSpPr>
          <p:cxnSp>
            <p:nvCxnSpPr>
              <p:cNvPr id="24" name="Straight Connector 23">
                <a:extLst>
                  <a:ext uri="{FF2B5EF4-FFF2-40B4-BE49-F238E27FC236}">
                    <a16:creationId xmlns:a16="http://schemas.microsoft.com/office/drawing/2014/main" id="{2C4006F0-8F76-A8D3-67AF-77573E5C34BC}"/>
                  </a:ext>
                </a:extLst>
              </p:cNvPr>
              <p:cNvCxnSpPr>
                <a:cxnSpLocks/>
              </p:cNvCxnSpPr>
              <p:nvPr userDrawn="1"/>
            </p:nvCxnSpPr>
            <p:spPr>
              <a:xfrm>
                <a:off x="4034129" y="1300843"/>
                <a:ext cx="0" cy="51635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C515FE9-A175-C681-A291-4676AEF27BF3}"/>
                  </a:ext>
                </a:extLst>
              </p:cNvPr>
              <p:cNvCxnSpPr>
                <a:cxnSpLocks/>
              </p:cNvCxnSpPr>
              <p:nvPr userDrawn="1"/>
            </p:nvCxnSpPr>
            <p:spPr>
              <a:xfrm>
                <a:off x="8157873" y="1300843"/>
                <a:ext cx="0" cy="513736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E1B1C58-815E-DA91-6DDD-C5DEEB6ADD88}"/>
                  </a:ext>
                </a:extLst>
              </p:cNvPr>
              <p:cNvCxnSpPr>
                <a:cxnSpLocks/>
              </p:cNvCxnSpPr>
              <p:nvPr userDrawn="1"/>
            </p:nvCxnSpPr>
            <p:spPr>
              <a:xfrm flipH="1">
                <a:off x="481693" y="1300843"/>
                <a:ext cx="1122861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7" name="Title 6">
            <a:extLst>
              <a:ext uri="{FF2B5EF4-FFF2-40B4-BE49-F238E27FC236}">
                <a16:creationId xmlns:a16="http://schemas.microsoft.com/office/drawing/2014/main" id="{80868302-0413-1A88-A081-46FCFEC829D5}"/>
              </a:ext>
            </a:extLst>
          </p:cNvPr>
          <p:cNvSpPr>
            <a:spLocks noGrp="1"/>
          </p:cNvSpPr>
          <p:nvPr>
            <p:ph type="title" hasCustomPrompt="1"/>
          </p:nvPr>
        </p:nvSpPr>
        <p:spPr>
          <a:xfrm>
            <a:off x="481692" y="423142"/>
            <a:ext cx="11192526" cy="837489"/>
          </a:xfrm>
        </p:spPr>
        <p:txBody>
          <a:bodyPr tIns="0" bIns="0" anchor="ctr"/>
          <a:lstStyle>
            <a:lvl1pPr algn="ctr">
              <a:lnSpc>
                <a:spcPct val="100000"/>
              </a:lnSpc>
              <a:defRPr sz="2800" b="0"/>
            </a:lvl1pPr>
          </a:lstStyle>
          <a:p>
            <a:r>
              <a:rPr lang="en-US" dirty="0"/>
              <a:t>Add title here</a:t>
            </a:r>
          </a:p>
        </p:txBody>
      </p:sp>
      <p:sp>
        <p:nvSpPr>
          <p:cNvPr id="8" name="Picture Placeholder 28">
            <a:extLst>
              <a:ext uri="{FF2B5EF4-FFF2-40B4-BE49-F238E27FC236}">
                <a16:creationId xmlns:a16="http://schemas.microsoft.com/office/drawing/2014/main" id="{768BF372-EE3D-B6C9-DBFD-32FAA3C73BD3}"/>
              </a:ext>
            </a:extLst>
          </p:cNvPr>
          <p:cNvSpPr>
            <a:spLocks noGrp="1"/>
          </p:cNvSpPr>
          <p:nvPr>
            <p:ph type="pic" sz="quarter" idx="16"/>
          </p:nvPr>
        </p:nvSpPr>
        <p:spPr>
          <a:xfrm>
            <a:off x="511768" y="1310640"/>
            <a:ext cx="3505938" cy="5124217"/>
          </a:xfrm>
          <a:ln w="12700">
            <a:noFill/>
          </a:ln>
        </p:spPr>
        <p:txBody>
          <a:bodyPr/>
          <a:lstStyle>
            <a:lvl1pPr marL="0" indent="0" algn="ctr">
              <a:buNone/>
              <a:defRPr/>
            </a:lvl1pPr>
          </a:lstStyle>
          <a:p>
            <a:r>
              <a:rPr lang="en-US"/>
              <a:t>Click icon to add picture</a:t>
            </a:r>
            <a:endParaRPr lang="en-US" dirty="0"/>
          </a:p>
        </p:txBody>
      </p:sp>
      <p:sp>
        <p:nvSpPr>
          <p:cNvPr id="26" name="Footer Placeholder 4">
            <a:extLst>
              <a:ext uri="{FF2B5EF4-FFF2-40B4-BE49-F238E27FC236}">
                <a16:creationId xmlns:a16="http://schemas.microsoft.com/office/drawing/2014/main" id="{DB49BBE5-CCBB-7C39-D34E-E82C25AA576F}"/>
              </a:ext>
            </a:extLst>
          </p:cNvPr>
          <p:cNvSpPr>
            <a:spLocks noGrp="1"/>
          </p:cNvSpPr>
          <p:nvPr>
            <p:ph type="ftr" sz="quarter" idx="3"/>
          </p:nvPr>
        </p:nvSpPr>
        <p:spPr>
          <a:xfrm>
            <a:off x="624200" y="6102362"/>
            <a:ext cx="3264218" cy="272756"/>
          </a:xfrm>
          <a:prstGeom prst="rect">
            <a:avLst/>
          </a:prstGeom>
        </p:spPr>
        <p:txBody>
          <a:bodyPr vert="horz" lIns="91440" tIns="45720" rIns="91440" bIns="45720" rtlCol="0" anchor="ctr"/>
          <a:lstStyle>
            <a:lvl1pPr algn="l">
              <a:defRPr sz="900" cap="all">
                <a:solidFill>
                  <a:schemeClr val="bg1"/>
                </a:solidFill>
              </a:defRPr>
            </a:lvl1pPr>
          </a:lstStyle>
          <a:p>
            <a:r>
              <a:rPr lang="en-US" dirty="0"/>
              <a:t>footer</a:t>
            </a:r>
          </a:p>
        </p:txBody>
      </p:sp>
      <p:sp>
        <p:nvSpPr>
          <p:cNvPr id="17" name="Text Placeholder 13">
            <a:extLst>
              <a:ext uri="{FF2B5EF4-FFF2-40B4-BE49-F238E27FC236}">
                <a16:creationId xmlns:a16="http://schemas.microsoft.com/office/drawing/2014/main" id="{5A131435-86E8-B8C3-7DA2-65F5A5EAB1F6}"/>
              </a:ext>
            </a:extLst>
          </p:cNvPr>
          <p:cNvSpPr>
            <a:spLocks noGrp="1"/>
          </p:cNvSpPr>
          <p:nvPr>
            <p:ph type="body" sz="quarter" idx="19" hasCustomPrompt="1"/>
          </p:nvPr>
        </p:nvSpPr>
        <p:spPr>
          <a:xfrm>
            <a:off x="4454370" y="1402746"/>
            <a:ext cx="3205635" cy="1048120"/>
          </a:xfrm>
          <a:prstGeom prst="rect">
            <a:avLst/>
          </a:prstGeom>
          <a:noFill/>
          <a:ln w="22225">
            <a:noFill/>
          </a:ln>
        </p:spPr>
        <p:txBody>
          <a:bodyPr anchor="ctr">
            <a:normAutofit/>
          </a:bodyPr>
          <a:lstStyle>
            <a:lvl1pPr marL="0" indent="0" algn="ctr">
              <a:spcBef>
                <a:spcPts val="0"/>
              </a:spcBef>
              <a:spcAft>
                <a:spcPts val="1200"/>
              </a:spcAft>
              <a:buFont typeface="Arial" panose="020B0604020202020204" pitchFamily="34" charset="0"/>
              <a:buNone/>
              <a:defRPr sz="2000" b="1" cap="all" baseline="0"/>
            </a:lvl1pPr>
            <a:lvl2pPr marL="324000" indent="0">
              <a:buNone/>
              <a:defRPr/>
            </a:lvl2pPr>
            <a:lvl3pPr marL="630000" indent="0">
              <a:buNone/>
              <a:defRPr/>
            </a:lvl3pPr>
            <a:lvl4pPr marL="1008000" indent="0">
              <a:buNone/>
              <a:defRPr/>
            </a:lvl4pPr>
            <a:lvl5pPr marL="1368000" indent="0">
              <a:buNone/>
              <a:defRPr/>
            </a:lvl5pPr>
          </a:lstStyle>
          <a:p>
            <a:pPr lvl="0"/>
            <a:r>
              <a:rPr lang="en-US" dirty="0"/>
              <a:t>Add text here</a:t>
            </a:r>
          </a:p>
        </p:txBody>
      </p:sp>
      <p:sp>
        <p:nvSpPr>
          <p:cNvPr id="14" name="Text Placeholder 13">
            <a:extLst>
              <a:ext uri="{FF2B5EF4-FFF2-40B4-BE49-F238E27FC236}">
                <a16:creationId xmlns:a16="http://schemas.microsoft.com/office/drawing/2014/main" id="{21BAEDB1-AAC6-8012-7AC3-CC75D0096F4E}"/>
              </a:ext>
            </a:extLst>
          </p:cNvPr>
          <p:cNvSpPr>
            <a:spLocks noGrp="1"/>
          </p:cNvSpPr>
          <p:nvPr>
            <p:ph type="body" sz="quarter" idx="12" hasCustomPrompt="1"/>
          </p:nvPr>
        </p:nvSpPr>
        <p:spPr>
          <a:xfrm>
            <a:off x="4867485" y="2536721"/>
            <a:ext cx="2379405" cy="1048119"/>
          </a:xfrm>
          <a:prstGeom prst="roundRect">
            <a:avLst/>
          </a:prstGeom>
          <a:solidFill>
            <a:schemeClr val="accent3"/>
          </a:solidFill>
          <a:ln w="22225">
            <a:solidFill>
              <a:schemeClr val="bg1"/>
            </a:solidFill>
          </a:ln>
        </p:spPr>
        <p:txBody>
          <a:bodyPr anchor="ctr">
            <a:normAutofit/>
          </a:bodyPr>
          <a:lstStyle>
            <a:lvl1pPr marL="0" indent="0" algn="ctr">
              <a:spcBef>
                <a:spcPts val="0"/>
              </a:spcBef>
              <a:spcAft>
                <a:spcPts val="1200"/>
              </a:spcAft>
              <a:buFont typeface="Arial" panose="020B0604020202020204" pitchFamily="34" charset="0"/>
              <a:buNone/>
              <a:defRPr sz="1800"/>
            </a:lvl1pPr>
            <a:lvl2pPr marL="324000" indent="0">
              <a:buNone/>
              <a:defRPr/>
            </a:lvl2pPr>
            <a:lvl3pPr marL="630000" indent="0">
              <a:buNone/>
              <a:defRPr/>
            </a:lvl3pPr>
            <a:lvl4pPr marL="1008000" indent="0">
              <a:buNone/>
              <a:defRPr/>
            </a:lvl4pPr>
            <a:lvl5pPr marL="1368000" indent="0">
              <a:buNone/>
              <a:defRPr/>
            </a:lvl5pPr>
          </a:lstStyle>
          <a:p>
            <a:pPr lvl="0"/>
            <a:r>
              <a:rPr lang="en-US" dirty="0"/>
              <a:t>Add text here</a:t>
            </a:r>
          </a:p>
        </p:txBody>
      </p:sp>
      <p:sp>
        <p:nvSpPr>
          <p:cNvPr id="10" name="Text Placeholder 13">
            <a:extLst>
              <a:ext uri="{FF2B5EF4-FFF2-40B4-BE49-F238E27FC236}">
                <a16:creationId xmlns:a16="http://schemas.microsoft.com/office/drawing/2014/main" id="{B0DE4F42-71D8-6F18-9C5A-EC7A4B0C6C83}"/>
              </a:ext>
            </a:extLst>
          </p:cNvPr>
          <p:cNvSpPr>
            <a:spLocks noGrp="1"/>
          </p:cNvSpPr>
          <p:nvPr>
            <p:ph type="body" sz="quarter" idx="17" hasCustomPrompt="1"/>
          </p:nvPr>
        </p:nvSpPr>
        <p:spPr>
          <a:xfrm>
            <a:off x="4867485" y="3753589"/>
            <a:ext cx="2379405" cy="1048119"/>
          </a:xfrm>
          <a:prstGeom prst="roundRect">
            <a:avLst/>
          </a:prstGeom>
          <a:solidFill>
            <a:schemeClr val="accent3"/>
          </a:solidFill>
          <a:ln w="22225">
            <a:solidFill>
              <a:schemeClr val="bg1"/>
            </a:solidFill>
          </a:ln>
        </p:spPr>
        <p:txBody>
          <a:bodyPr anchor="ctr">
            <a:normAutofit/>
          </a:bodyPr>
          <a:lstStyle>
            <a:lvl1pPr marL="0" indent="0" algn="ctr">
              <a:spcBef>
                <a:spcPts val="0"/>
              </a:spcBef>
              <a:spcAft>
                <a:spcPts val="1200"/>
              </a:spcAft>
              <a:buFont typeface="Arial" panose="020B0604020202020204" pitchFamily="34" charset="0"/>
              <a:buNone/>
              <a:defRPr sz="1800"/>
            </a:lvl1pPr>
            <a:lvl2pPr marL="324000" indent="0">
              <a:buNone/>
              <a:defRPr/>
            </a:lvl2pPr>
            <a:lvl3pPr marL="630000" indent="0">
              <a:buNone/>
              <a:defRPr/>
            </a:lvl3pPr>
            <a:lvl4pPr marL="1008000" indent="0">
              <a:buNone/>
              <a:defRPr/>
            </a:lvl4pPr>
            <a:lvl5pPr marL="1368000" indent="0">
              <a:buNone/>
              <a:defRPr/>
            </a:lvl5pPr>
          </a:lstStyle>
          <a:p>
            <a:pPr lvl="0"/>
            <a:r>
              <a:rPr lang="en-US" dirty="0"/>
              <a:t>Add text here</a:t>
            </a:r>
          </a:p>
        </p:txBody>
      </p:sp>
      <p:sp>
        <p:nvSpPr>
          <p:cNvPr id="12" name="Text Placeholder 13">
            <a:extLst>
              <a:ext uri="{FF2B5EF4-FFF2-40B4-BE49-F238E27FC236}">
                <a16:creationId xmlns:a16="http://schemas.microsoft.com/office/drawing/2014/main" id="{1987EDF9-4ED4-5490-17AF-99478B543C2D}"/>
              </a:ext>
            </a:extLst>
          </p:cNvPr>
          <p:cNvSpPr>
            <a:spLocks noGrp="1"/>
          </p:cNvSpPr>
          <p:nvPr>
            <p:ph type="body" sz="quarter" idx="18" hasCustomPrompt="1"/>
          </p:nvPr>
        </p:nvSpPr>
        <p:spPr>
          <a:xfrm>
            <a:off x="4867485" y="4970457"/>
            <a:ext cx="2379405" cy="1048119"/>
          </a:xfrm>
          <a:prstGeom prst="roundRect">
            <a:avLst/>
          </a:prstGeom>
          <a:solidFill>
            <a:schemeClr val="accent3"/>
          </a:solidFill>
          <a:ln w="22225">
            <a:solidFill>
              <a:schemeClr val="bg1"/>
            </a:solidFill>
          </a:ln>
        </p:spPr>
        <p:txBody>
          <a:bodyPr anchor="ctr">
            <a:normAutofit/>
          </a:bodyPr>
          <a:lstStyle>
            <a:lvl1pPr marL="0" indent="0" algn="ctr">
              <a:spcBef>
                <a:spcPts val="0"/>
              </a:spcBef>
              <a:spcAft>
                <a:spcPts val="1200"/>
              </a:spcAft>
              <a:buFont typeface="Arial" panose="020B0604020202020204" pitchFamily="34" charset="0"/>
              <a:buNone/>
              <a:defRPr sz="1800"/>
            </a:lvl1pPr>
            <a:lvl2pPr marL="324000" indent="0">
              <a:buNone/>
              <a:defRPr/>
            </a:lvl2pPr>
            <a:lvl3pPr marL="630000" indent="0">
              <a:buNone/>
              <a:defRPr/>
            </a:lvl3pPr>
            <a:lvl4pPr marL="1008000" indent="0">
              <a:buNone/>
              <a:defRPr/>
            </a:lvl4pPr>
            <a:lvl5pPr marL="1368000" indent="0">
              <a:buNone/>
              <a:defRPr/>
            </a:lvl5pPr>
          </a:lstStyle>
          <a:p>
            <a:pPr lvl="0"/>
            <a:r>
              <a:rPr lang="en-US" dirty="0"/>
              <a:t>Add text here</a:t>
            </a:r>
          </a:p>
        </p:txBody>
      </p:sp>
      <p:sp>
        <p:nvSpPr>
          <p:cNvPr id="29" name="Picture Placeholder 28">
            <a:extLst>
              <a:ext uri="{FF2B5EF4-FFF2-40B4-BE49-F238E27FC236}">
                <a16:creationId xmlns:a16="http://schemas.microsoft.com/office/drawing/2014/main" id="{9E4F8DC2-6173-797C-063C-ABCB06835913}"/>
              </a:ext>
            </a:extLst>
          </p:cNvPr>
          <p:cNvSpPr>
            <a:spLocks noGrp="1"/>
          </p:cNvSpPr>
          <p:nvPr>
            <p:ph type="pic" sz="quarter" idx="15"/>
          </p:nvPr>
        </p:nvSpPr>
        <p:spPr>
          <a:xfrm>
            <a:off x="8170607" y="1314450"/>
            <a:ext cx="3513444" cy="5120408"/>
          </a:xfrm>
          <a:ln w="12700">
            <a:noFill/>
          </a:ln>
        </p:spPr>
        <p:txBody>
          <a:bodyPr/>
          <a:lstStyle>
            <a:lvl1pPr marL="0" indent="0" algn="ctr">
              <a:buNone/>
              <a:defRPr/>
            </a:lvl1pPr>
          </a:lstStyle>
          <a:p>
            <a:r>
              <a:rPr lang="en-US"/>
              <a:t>Click icon to add picture</a:t>
            </a:r>
            <a:endParaRPr lang="en-US" dirty="0"/>
          </a:p>
        </p:txBody>
      </p:sp>
      <p:sp>
        <p:nvSpPr>
          <p:cNvPr id="27" name="Slide Number Placeholder 5">
            <a:extLst>
              <a:ext uri="{FF2B5EF4-FFF2-40B4-BE49-F238E27FC236}">
                <a16:creationId xmlns:a16="http://schemas.microsoft.com/office/drawing/2014/main" id="{2AB94E18-4F07-B724-9D3D-44801937747E}"/>
              </a:ext>
            </a:extLst>
          </p:cNvPr>
          <p:cNvSpPr>
            <a:spLocks noGrp="1"/>
          </p:cNvSpPr>
          <p:nvPr>
            <p:ph type="sldNum" sz="quarter" idx="4"/>
          </p:nvPr>
        </p:nvSpPr>
        <p:spPr>
          <a:xfrm>
            <a:off x="11168661" y="6092534"/>
            <a:ext cx="474545" cy="272756"/>
          </a:xfrm>
          <a:prstGeom prst="rect">
            <a:avLst/>
          </a:prstGeom>
        </p:spPr>
        <p:txBody>
          <a:bodyPr vert="horz" lIns="91440" tIns="45720" rIns="91440" bIns="45720" rtlCol="0" anchor="ctr"/>
          <a:lstStyle>
            <a:lvl1pPr algn="r">
              <a:defRPr sz="900">
                <a:solidFill>
                  <a:schemeClr val="bg1"/>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21595017"/>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ocus Points">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A088FB69-6A93-1165-DBF9-B08593CF2D73}"/>
              </a:ext>
              <a:ext uri="{C183D7F6-B498-43B3-948B-1728B52AA6E4}">
                <adec:decorative xmlns:adec="http://schemas.microsoft.com/office/drawing/2017/decorative" val="1"/>
              </a:ext>
            </a:extLst>
          </p:cNvPr>
          <p:cNvGrpSpPr/>
          <p:nvPr userDrawn="1"/>
        </p:nvGrpSpPr>
        <p:grpSpPr>
          <a:xfrm>
            <a:off x="481684" y="393647"/>
            <a:ext cx="11228624" cy="6070706"/>
            <a:chOff x="481684" y="393647"/>
            <a:chExt cx="11228624" cy="6070706"/>
          </a:xfrm>
        </p:grpSpPr>
        <p:sp>
          <p:nvSpPr>
            <p:cNvPr id="3" name="Rectangle 2">
              <a:extLst>
                <a:ext uri="{FF2B5EF4-FFF2-40B4-BE49-F238E27FC236}">
                  <a16:creationId xmlns:a16="http://schemas.microsoft.com/office/drawing/2014/main" id="{1E3FE074-831A-0B85-0AD4-E42448E535B2}"/>
                </a:ext>
              </a:extLst>
            </p:cNvPr>
            <p:cNvSpPr/>
            <p:nvPr userDrawn="1"/>
          </p:nvSpPr>
          <p:spPr>
            <a:xfrm>
              <a:off x="481693" y="393648"/>
              <a:ext cx="11228615" cy="6070705"/>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AAA8433C-5928-3201-B929-9809BC390260}"/>
                </a:ext>
              </a:extLst>
            </p:cNvPr>
            <p:cNvCxnSpPr>
              <a:cxnSpLocks/>
            </p:cNvCxnSpPr>
            <p:nvPr userDrawn="1"/>
          </p:nvCxnSpPr>
          <p:spPr>
            <a:xfrm flipH="1">
              <a:off x="3726180" y="1300843"/>
              <a:ext cx="798412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091CA17-2FF6-F3C2-2E78-030072AE1E8C}"/>
                </a:ext>
              </a:extLst>
            </p:cNvPr>
            <p:cNvCxnSpPr>
              <a:cxnSpLocks/>
            </p:cNvCxnSpPr>
            <p:nvPr userDrawn="1"/>
          </p:nvCxnSpPr>
          <p:spPr>
            <a:xfrm>
              <a:off x="3726180" y="393647"/>
              <a:ext cx="0" cy="60707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41360D2-FD77-4587-2725-382B41D5C87B}"/>
                </a:ext>
              </a:extLst>
            </p:cNvPr>
            <p:cNvCxnSpPr>
              <a:cxnSpLocks/>
            </p:cNvCxnSpPr>
            <p:nvPr userDrawn="1"/>
          </p:nvCxnSpPr>
          <p:spPr>
            <a:xfrm>
              <a:off x="481684" y="5878287"/>
              <a:ext cx="1122862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88B16A6-C3DD-6DF0-14F1-2181171658A2}"/>
                </a:ext>
              </a:extLst>
            </p:cNvPr>
            <p:cNvCxnSpPr>
              <a:cxnSpLocks/>
            </p:cNvCxnSpPr>
            <p:nvPr userDrawn="1"/>
          </p:nvCxnSpPr>
          <p:spPr>
            <a:xfrm>
              <a:off x="6386830" y="1300843"/>
              <a:ext cx="0" cy="457744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01B593-AEAF-46CF-9D54-9A953D102CB4}"/>
                </a:ext>
              </a:extLst>
            </p:cNvPr>
            <p:cNvCxnSpPr>
              <a:cxnSpLocks/>
            </p:cNvCxnSpPr>
            <p:nvPr userDrawn="1"/>
          </p:nvCxnSpPr>
          <p:spPr>
            <a:xfrm>
              <a:off x="9056580" y="1300843"/>
              <a:ext cx="0" cy="457744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4F028DD-DB18-678A-9B3E-08377E00AAC0}"/>
                </a:ext>
              </a:extLst>
            </p:cNvPr>
            <p:cNvCxnSpPr>
              <a:cxnSpLocks/>
            </p:cNvCxnSpPr>
            <p:nvPr userDrawn="1"/>
          </p:nvCxnSpPr>
          <p:spPr>
            <a:xfrm flipH="1">
              <a:off x="3717081" y="3567922"/>
              <a:ext cx="798412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 name="Title 6">
            <a:extLst>
              <a:ext uri="{FF2B5EF4-FFF2-40B4-BE49-F238E27FC236}">
                <a16:creationId xmlns:a16="http://schemas.microsoft.com/office/drawing/2014/main" id="{80868302-0413-1A88-A081-46FCFEC829D5}"/>
              </a:ext>
            </a:extLst>
          </p:cNvPr>
          <p:cNvSpPr>
            <a:spLocks noGrp="1"/>
          </p:cNvSpPr>
          <p:nvPr>
            <p:ph type="title" hasCustomPrompt="1"/>
          </p:nvPr>
        </p:nvSpPr>
        <p:spPr>
          <a:xfrm>
            <a:off x="472582" y="393646"/>
            <a:ext cx="3260519" cy="5484640"/>
          </a:xfrm>
        </p:spPr>
        <p:txBody>
          <a:bodyPr tIns="0" bIns="0" anchor="ctr"/>
          <a:lstStyle>
            <a:lvl1pPr algn="ctr">
              <a:lnSpc>
                <a:spcPct val="100000"/>
              </a:lnSpc>
              <a:defRPr sz="4000" b="1"/>
            </a:lvl1pPr>
          </a:lstStyle>
          <a:p>
            <a:r>
              <a:rPr lang="en-US" dirty="0"/>
              <a:t>Add title here</a:t>
            </a:r>
          </a:p>
        </p:txBody>
      </p:sp>
      <p:sp>
        <p:nvSpPr>
          <p:cNvPr id="11" name="Text Placeholder 10">
            <a:extLst>
              <a:ext uri="{FF2B5EF4-FFF2-40B4-BE49-F238E27FC236}">
                <a16:creationId xmlns:a16="http://schemas.microsoft.com/office/drawing/2014/main" id="{281C507B-2DF1-964E-FD34-1B05D2395417}"/>
              </a:ext>
            </a:extLst>
          </p:cNvPr>
          <p:cNvSpPr>
            <a:spLocks noGrp="1"/>
          </p:cNvSpPr>
          <p:nvPr>
            <p:ph type="body" sz="quarter" idx="11" hasCustomPrompt="1"/>
          </p:nvPr>
        </p:nvSpPr>
        <p:spPr>
          <a:xfrm>
            <a:off x="3765355" y="403472"/>
            <a:ext cx="7916188" cy="862432"/>
          </a:xfrm>
          <a:prstGeom prst="roundRect">
            <a:avLst>
              <a:gd name="adj" fmla="val 0"/>
            </a:avLst>
          </a:prstGeom>
          <a:noFill/>
          <a:ln w="25400">
            <a:noFill/>
          </a:ln>
        </p:spPr>
        <p:txBody>
          <a:bodyPr tIns="0" bIns="0" anchor="ctr">
            <a:noAutofit/>
          </a:bodyPr>
          <a:lstStyle>
            <a:lvl1pPr marL="0" indent="0" algn="ctr">
              <a:buNone/>
              <a:defRPr sz="2800" cap="all" baseline="0"/>
            </a:lvl1pPr>
            <a:lvl2pPr marL="324000" indent="0" algn="ctr">
              <a:buNone/>
              <a:defRPr sz="1600"/>
            </a:lvl2pPr>
            <a:lvl3pPr marL="630000" indent="0" algn="ctr">
              <a:buNone/>
              <a:defRPr sz="1600"/>
            </a:lvl3pPr>
            <a:lvl4pPr marL="1008000" indent="0" algn="ctr">
              <a:buNone/>
              <a:defRPr sz="1600"/>
            </a:lvl4pPr>
            <a:lvl5pPr marL="1368000" indent="0" algn="ctr">
              <a:buNone/>
              <a:defRPr sz="1600"/>
            </a:lvl5pPr>
          </a:lstStyle>
          <a:p>
            <a:pPr lvl="0"/>
            <a:r>
              <a:rPr lang="en-US" dirty="0"/>
              <a:t>Add subtitle here</a:t>
            </a:r>
          </a:p>
        </p:txBody>
      </p:sp>
      <p:sp>
        <p:nvSpPr>
          <p:cNvPr id="31" name="Picture Placeholder 30">
            <a:extLst>
              <a:ext uri="{FF2B5EF4-FFF2-40B4-BE49-F238E27FC236}">
                <a16:creationId xmlns:a16="http://schemas.microsoft.com/office/drawing/2014/main" id="{8308474B-1816-77B5-FB6C-C41A741699DA}"/>
              </a:ext>
            </a:extLst>
          </p:cNvPr>
          <p:cNvSpPr>
            <a:spLocks noGrp="1"/>
          </p:cNvSpPr>
          <p:nvPr>
            <p:ph type="pic" sz="quarter" idx="16"/>
          </p:nvPr>
        </p:nvSpPr>
        <p:spPr>
          <a:xfrm>
            <a:off x="4328501" y="1797062"/>
            <a:ext cx="1371600" cy="1371600"/>
          </a:xfrm>
        </p:spPr>
        <p:txBody>
          <a:bodyPr>
            <a:noAutofit/>
          </a:bodyPr>
          <a:lstStyle>
            <a:lvl1pPr marL="0" indent="0" algn="ctr">
              <a:buNone/>
              <a:defRPr sz="1200"/>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21BAEDB1-AAC6-8012-7AC3-CC75D0096F4E}"/>
              </a:ext>
            </a:extLst>
          </p:cNvPr>
          <p:cNvSpPr>
            <a:spLocks noGrp="1"/>
          </p:cNvSpPr>
          <p:nvPr>
            <p:ph type="body" sz="quarter" idx="12" hasCustomPrompt="1"/>
          </p:nvPr>
        </p:nvSpPr>
        <p:spPr>
          <a:xfrm>
            <a:off x="6617112" y="1848465"/>
            <a:ext cx="2202425" cy="1320193"/>
          </a:xfrm>
        </p:spPr>
        <p:txBody>
          <a:bodyPr anchor="t">
            <a:normAutofit/>
          </a:bodyPr>
          <a:lstStyle>
            <a:lvl1pPr marL="0" indent="0" algn="ctr">
              <a:spcBef>
                <a:spcPts val="0"/>
              </a:spcBef>
              <a:spcAft>
                <a:spcPts val="0"/>
              </a:spcAft>
              <a:buNone/>
              <a:defRPr sz="1400"/>
            </a:lvl1pPr>
            <a:lvl2pPr marL="324000" indent="0">
              <a:buNone/>
              <a:defRPr/>
            </a:lvl2pPr>
            <a:lvl3pPr marL="630000" indent="0">
              <a:buNone/>
              <a:defRPr/>
            </a:lvl3pPr>
            <a:lvl4pPr marL="1008000" indent="0">
              <a:buNone/>
              <a:defRPr/>
            </a:lvl4pPr>
            <a:lvl5pPr marL="1368000" indent="0">
              <a:buNone/>
              <a:defRPr/>
            </a:lvl5pPr>
          </a:lstStyle>
          <a:p>
            <a:pPr lvl="0"/>
            <a:r>
              <a:rPr lang="en-US" dirty="0"/>
              <a:t>Add text here</a:t>
            </a:r>
          </a:p>
        </p:txBody>
      </p:sp>
      <p:sp>
        <p:nvSpPr>
          <p:cNvPr id="23" name="Picture Placeholder 30">
            <a:extLst>
              <a:ext uri="{FF2B5EF4-FFF2-40B4-BE49-F238E27FC236}">
                <a16:creationId xmlns:a16="http://schemas.microsoft.com/office/drawing/2014/main" id="{8104E534-50EC-8AA3-6CBA-04C9C718619B}"/>
              </a:ext>
            </a:extLst>
          </p:cNvPr>
          <p:cNvSpPr>
            <a:spLocks noGrp="1"/>
          </p:cNvSpPr>
          <p:nvPr>
            <p:ph type="pic" sz="quarter" idx="20"/>
          </p:nvPr>
        </p:nvSpPr>
        <p:spPr>
          <a:xfrm>
            <a:off x="9702192" y="1797058"/>
            <a:ext cx="1371600" cy="1371600"/>
          </a:xfrm>
        </p:spPr>
        <p:txBody>
          <a:bodyPr>
            <a:noAutofit/>
          </a:bodyPr>
          <a:lstStyle>
            <a:lvl1pPr marL="0" indent="0" algn="ctr">
              <a:buNone/>
              <a:defRPr sz="1200"/>
            </a:lvl1pPr>
          </a:lstStyle>
          <a:p>
            <a:r>
              <a:rPr lang="en-US"/>
              <a:t>Click icon to add picture</a:t>
            </a:r>
            <a:endParaRPr lang="en-US" dirty="0"/>
          </a:p>
        </p:txBody>
      </p:sp>
      <p:sp>
        <p:nvSpPr>
          <p:cNvPr id="20" name="Text Placeholder 13">
            <a:extLst>
              <a:ext uri="{FF2B5EF4-FFF2-40B4-BE49-F238E27FC236}">
                <a16:creationId xmlns:a16="http://schemas.microsoft.com/office/drawing/2014/main" id="{DB5476F6-55CD-2278-07A7-62ED02C00C19}"/>
              </a:ext>
            </a:extLst>
          </p:cNvPr>
          <p:cNvSpPr>
            <a:spLocks noGrp="1"/>
          </p:cNvSpPr>
          <p:nvPr>
            <p:ph type="body" sz="quarter" idx="17" hasCustomPrompt="1"/>
          </p:nvPr>
        </p:nvSpPr>
        <p:spPr>
          <a:xfrm>
            <a:off x="3908318" y="3909075"/>
            <a:ext cx="2296356" cy="1745427"/>
          </a:xfrm>
        </p:spPr>
        <p:txBody>
          <a:bodyPr anchor="t">
            <a:normAutofit/>
          </a:bodyPr>
          <a:lstStyle>
            <a:lvl1pPr marL="0" indent="0" algn="ctr">
              <a:spcBef>
                <a:spcPts val="0"/>
              </a:spcBef>
              <a:spcAft>
                <a:spcPts val="0"/>
              </a:spcAft>
              <a:buNone/>
              <a:defRPr sz="1400"/>
            </a:lvl1pPr>
            <a:lvl2pPr marL="324000" indent="0">
              <a:buNone/>
              <a:defRPr/>
            </a:lvl2pPr>
            <a:lvl3pPr marL="630000" indent="0">
              <a:buNone/>
              <a:defRPr/>
            </a:lvl3pPr>
            <a:lvl4pPr marL="1008000" indent="0">
              <a:buNone/>
              <a:defRPr/>
            </a:lvl4pPr>
            <a:lvl5pPr marL="1368000" indent="0">
              <a:buNone/>
              <a:defRPr/>
            </a:lvl5pPr>
          </a:lstStyle>
          <a:p>
            <a:pPr lvl="0"/>
            <a:r>
              <a:rPr lang="en-US" dirty="0"/>
              <a:t>Add text here</a:t>
            </a:r>
          </a:p>
        </p:txBody>
      </p:sp>
      <p:sp>
        <p:nvSpPr>
          <p:cNvPr id="22" name="Picture Placeholder 30">
            <a:extLst>
              <a:ext uri="{FF2B5EF4-FFF2-40B4-BE49-F238E27FC236}">
                <a16:creationId xmlns:a16="http://schemas.microsoft.com/office/drawing/2014/main" id="{35789C28-53CB-4473-F779-107B46AEEBDA}"/>
              </a:ext>
            </a:extLst>
          </p:cNvPr>
          <p:cNvSpPr>
            <a:spLocks noGrp="1"/>
          </p:cNvSpPr>
          <p:nvPr>
            <p:ph type="pic" sz="quarter" idx="19"/>
          </p:nvPr>
        </p:nvSpPr>
        <p:spPr>
          <a:xfrm>
            <a:off x="7099162" y="3952693"/>
            <a:ext cx="1371600" cy="1371600"/>
          </a:xfrm>
        </p:spPr>
        <p:txBody>
          <a:bodyPr>
            <a:noAutofit/>
          </a:bodyPr>
          <a:lstStyle>
            <a:lvl1pPr marL="0" indent="0" algn="ctr">
              <a:buNone/>
              <a:defRPr sz="1200"/>
            </a:lvl1pPr>
          </a:lstStyle>
          <a:p>
            <a:r>
              <a:rPr lang="en-US"/>
              <a:t>Click icon to add picture</a:t>
            </a:r>
            <a:endParaRPr lang="en-US" dirty="0"/>
          </a:p>
        </p:txBody>
      </p:sp>
      <p:sp>
        <p:nvSpPr>
          <p:cNvPr id="21" name="Text Placeholder 13">
            <a:extLst>
              <a:ext uri="{FF2B5EF4-FFF2-40B4-BE49-F238E27FC236}">
                <a16:creationId xmlns:a16="http://schemas.microsoft.com/office/drawing/2014/main" id="{95492A24-37AC-C8FF-FE2A-EE13D2C3FC27}"/>
              </a:ext>
            </a:extLst>
          </p:cNvPr>
          <p:cNvSpPr>
            <a:spLocks noGrp="1"/>
          </p:cNvSpPr>
          <p:nvPr>
            <p:ph type="body" sz="quarter" idx="18" hasCustomPrompt="1"/>
          </p:nvPr>
        </p:nvSpPr>
        <p:spPr>
          <a:xfrm>
            <a:off x="9236879" y="3909075"/>
            <a:ext cx="2296356" cy="1745427"/>
          </a:xfrm>
        </p:spPr>
        <p:txBody>
          <a:bodyPr anchor="t">
            <a:normAutofit/>
          </a:bodyPr>
          <a:lstStyle>
            <a:lvl1pPr marL="0" indent="0" algn="ctr">
              <a:spcBef>
                <a:spcPts val="0"/>
              </a:spcBef>
              <a:spcAft>
                <a:spcPts val="0"/>
              </a:spcAft>
              <a:buNone/>
              <a:defRPr sz="1400"/>
            </a:lvl1pPr>
            <a:lvl2pPr marL="324000" indent="0">
              <a:buNone/>
              <a:defRPr/>
            </a:lvl2pPr>
            <a:lvl3pPr marL="630000" indent="0">
              <a:buNone/>
              <a:defRPr/>
            </a:lvl3pPr>
            <a:lvl4pPr marL="1008000" indent="0">
              <a:buNone/>
              <a:defRPr/>
            </a:lvl4pPr>
            <a:lvl5pPr marL="1368000" indent="0">
              <a:buNone/>
              <a:defRPr/>
            </a:lvl5pPr>
          </a:lstStyle>
          <a:p>
            <a:pPr lvl="0"/>
            <a:r>
              <a:rPr lang="en-US" dirty="0"/>
              <a:t>Add text here</a:t>
            </a:r>
          </a:p>
        </p:txBody>
      </p:sp>
      <p:sp>
        <p:nvSpPr>
          <p:cNvPr id="26" name="Footer Placeholder 4">
            <a:extLst>
              <a:ext uri="{FF2B5EF4-FFF2-40B4-BE49-F238E27FC236}">
                <a16:creationId xmlns:a16="http://schemas.microsoft.com/office/drawing/2014/main" id="{DB49BBE5-CCBB-7C39-D34E-E82C25AA576F}"/>
              </a:ext>
            </a:extLst>
          </p:cNvPr>
          <p:cNvSpPr>
            <a:spLocks noGrp="1"/>
          </p:cNvSpPr>
          <p:nvPr>
            <p:ph type="ftr" sz="quarter" idx="3"/>
          </p:nvPr>
        </p:nvSpPr>
        <p:spPr>
          <a:xfrm>
            <a:off x="570272" y="5983423"/>
            <a:ext cx="3097071" cy="365125"/>
          </a:xfrm>
          <a:prstGeom prst="rect">
            <a:avLst/>
          </a:prstGeom>
        </p:spPr>
        <p:txBody>
          <a:bodyPr vert="horz" lIns="91440" tIns="45720" rIns="91440" bIns="45720" rtlCol="0" anchor="ctr"/>
          <a:lstStyle>
            <a:lvl1pPr algn="ctr">
              <a:defRPr sz="900" cap="all">
                <a:solidFill>
                  <a:schemeClr val="bg1"/>
                </a:solidFill>
              </a:defRPr>
            </a:lvl1pPr>
          </a:lstStyle>
          <a:p>
            <a:r>
              <a:rPr lang="en-US" dirty="0"/>
              <a:t>footer</a:t>
            </a:r>
          </a:p>
        </p:txBody>
      </p:sp>
      <p:sp>
        <p:nvSpPr>
          <p:cNvPr id="27" name="Slide Number Placeholder 5">
            <a:extLst>
              <a:ext uri="{FF2B5EF4-FFF2-40B4-BE49-F238E27FC236}">
                <a16:creationId xmlns:a16="http://schemas.microsoft.com/office/drawing/2014/main" id="{2AB94E18-4F07-B724-9D3D-44801937747E}"/>
              </a:ext>
            </a:extLst>
          </p:cNvPr>
          <p:cNvSpPr>
            <a:spLocks noGrp="1"/>
          </p:cNvSpPr>
          <p:nvPr>
            <p:ph type="sldNum" sz="quarter" idx="4"/>
          </p:nvPr>
        </p:nvSpPr>
        <p:spPr>
          <a:xfrm>
            <a:off x="3824749" y="5983423"/>
            <a:ext cx="7728153" cy="365125"/>
          </a:xfrm>
          <a:prstGeom prst="rect">
            <a:avLst/>
          </a:prstGeom>
        </p:spPr>
        <p:txBody>
          <a:bodyPr vert="horz" lIns="91440" tIns="45720" rIns="91440" bIns="45720" rtlCol="0" anchor="ctr"/>
          <a:lstStyle>
            <a:lvl1pPr algn="ctr">
              <a:defRPr sz="900">
                <a:solidFill>
                  <a:schemeClr val="bg1"/>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283392288"/>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Summar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6032EDE-70AC-8A1B-FDCC-E78CADAAE010}"/>
              </a:ext>
              <a:ext uri="{C183D7F6-B498-43B3-948B-1728B52AA6E4}">
                <adec:decorative xmlns:adec="http://schemas.microsoft.com/office/drawing/2017/decorative" val="1"/>
              </a:ext>
            </a:extLst>
          </p:cNvPr>
          <p:cNvGrpSpPr/>
          <p:nvPr userDrawn="1"/>
        </p:nvGrpSpPr>
        <p:grpSpPr>
          <a:xfrm>
            <a:off x="481693" y="393647"/>
            <a:ext cx="11234963" cy="6070706"/>
            <a:chOff x="481693" y="393647"/>
            <a:chExt cx="11234963" cy="6070706"/>
          </a:xfrm>
        </p:grpSpPr>
        <p:sp>
          <p:nvSpPr>
            <p:cNvPr id="3" name="Rectangle 2">
              <a:extLst>
                <a:ext uri="{FF2B5EF4-FFF2-40B4-BE49-F238E27FC236}">
                  <a16:creationId xmlns:a16="http://schemas.microsoft.com/office/drawing/2014/main" id="{EB576B25-0313-BCA2-89A4-F40505705FF4}"/>
                </a:ext>
              </a:extLst>
            </p:cNvPr>
            <p:cNvSpPr/>
            <p:nvPr userDrawn="1"/>
          </p:nvSpPr>
          <p:spPr>
            <a:xfrm>
              <a:off x="481693" y="393648"/>
              <a:ext cx="11228615" cy="6070705"/>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57C9A29B-58A9-DEE3-6FDA-84D01C556C65}"/>
                </a:ext>
              </a:extLst>
            </p:cNvPr>
            <p:cNvCxnSpPr>
              <a:cxnSpLocks/>
            </p:cNvCxnSpPr>
            <p:nvPr userDrawn="1"/>
          </p:nvCxnSpPr>
          <p:spPr>
            <a:xfrm flipH="1">
              <a:off x="7266305" y="1300843"/>
              <a:ext cx="444400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3C76CA7-A606-0822-24A8-12A4E989A28D}"/>
                </a:ext>
              </a:extLst>
            </p:cNvPr>
            <p:cNvCxnSpPr>
              <a:cxnSpLocks/>
            </p:cNvCxnSpPr>
            <p:nvPr userDrawn="1"/>
          </p:nvCxnSpPr>
          <p:spPr>
            <a:xfrm>
              <a:off x="7266305" y="393647"/>
              <a:ext cx="0" cy="60707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8B4BC5D-AE5C-4860-D8FF-52E05CAD2A0E}"/>
                </a:ext>
              </a:extLst>
            </p:cNvPr>
            <p:cNvCxnSpPr>
              <a:cxnSpLocks/>
            </p:cNvCxnSpPr>
            <p:nvPr userDrawn="1"/>
          </p:nvCxnSpPr>
          <p:spPr>
            <a:xfrm>
              <a:off x="7266305" y="5878287"/>
              <a:ext cx="445035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DB9FCC7-5BD3-AC42-56C2-547FB5ADEFC6}"/>
                </a:ext>
              </a:extLst>
            </p:cNvPr>
            <p:cNvCxnSpPr>
              <a:cxnSpLocks/>
            </p:cNvCxnSpPr>
            <p:nvPr userDrawn="1"/>
          </p:nvCxnSpPr>
          <p:spPr>
            <a:xfrm>
              <a:off x="10828655" y="5878287"/>
              <a:ext cx="0" cy="58606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 name="Title 6">
            <a:extLst>
              <a:ext uri="{FF2B5EF4-FFF2-40B4-BE49-F238E27FC236}">
                <a16:creationId xmlns:a16="http://schemas.microsoft.com/office/drawing/2014/main" id="{80868302-0413-1A88-A081-46FCFEC829D5}"/>
              </a:ext>
            </a:extLst>
          </p:cNvPr>
          <p:cNvSpPr>
            <a:spLocks noGrp="1"/>
          </p:cNvSpPr>
          <p:nvPr>
            <p:ph type="title" hasCustomPrompt="1"/>
          </p:nvPr>
        </p:nvSpPr>
        <p:spPr>
          <a:xfrm>
            <a:off x="7327242" y="403478"/>
            <a:ext cx="4314145" cy="862423"/>
          </a:xfrm>
        </p:spPr>
        <p:txBody>
          <a:bodyPr tIns="0" bIns="0" anchor="ctr"/>
          <a:lstStyle>
            <a:lvl1pPr algn="ctr">
              <a:lnSpc>
                <a:spcPct val="100000"/>
              </a:lnSpc>
              <a:defRPr sz="2800" b="0"/>
            </a:lvl1pPr>
          </a:lstStyle>
          <a:p>
            <a:r>
              <a:rPr lang="en-US" dirty="0"/>
              <a:t>Add title here</a:t>
            </a:r>
          </a:p>
        </p:txBody>
      </p:sp>
      <p:sp>
        <p:nvSpPr>
          <p:cNvPr id="29" name="Picture Placeholder 28">
            <a:extLst>
              <a:ext uri="{FF2B5EF4-FFF2-40B4-BE49-F238E27FC236}">
                <a16:creationId xmlns:a16="http://schemas.microsoft.com/office/drawing/2014/main" id="{9E4F8DC2-6173-797C-063C-ABCB06835913}"/>
              </a:ext>
            </a:extLst>
          </p:cNvPr>
          <p:cNvSpPr>
            <a:spLocks noGrp="1"/>
          </p:cNvSpPr>
          <p:nvPr>
            <p:ph type="pic" sz="quarter" idx="15"/>
          </p:nvPr>
        </p:nvSpPr>
        <p:spPr>
          <a:xfrm>
            <a:off x="491526" y="413311"/>
            <a:ext cx="6756966" cy="6005015"/>
          </a:xfrm>
          <a:ln w="12700">
            <a:noFill/>
          </a:ln>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21BAEDB1-AAC6-8012-7AC3-CC75D0096F4E}"/>
              </a:ext>
            </a:extLst>
          </p:cNvPr>
          <p:cNvSpPr>
            <a:spLocks noGrp="1"/>
          </p:cNvSpPr>
          <p:nvPr>
            <p:ph type="body" sz="quarter" idx="12" hasCustomPrompt="1"/>
          </p:nvPr>
        </p:nvSpPr>
        <p:spPr>
          <a:xfrm>
            <a:off x="7327242" y="1365282"/>
            <a:ext cx="4314143" cy="4478062"/>
          </a:xfrm>
        </p:spPr>
        <p:txBody>
          <a:bodyPr lIns="457200" tIns="822960" rIns="457200" anchor="t">
            <a:normAutofit/>
          </a:bodyPr>
          <a:lstStyle>
            <a:lvl1pPr marL="0" indent="0" algn="ctr">
              <a:spcBef>
                <a:spcPts val="0"/>
              </a:spcBef>
              <a:spcAft>
                <a:spcPts val="1200"/>
              </a:spcAft>
              <a:buNone/>
              <a:defRPr sz="1800"/>
            </a:lvl1pPr>
            <a:lvl2pPr marL="324000" indent="0">
              <a:buNone/>
              <a:defRPr/>
            </a:lvl2pPr>
            <a:lvl3pPr marL="630000" indent="0">
              <a:buNone/>
              <a:defRPr/>
            </a:lvl3pPr>
            <a:lvl4pPr marL="1008000" indent="0">
              <a:buNone/>
              <a:defRPr/>
            </a:lvl4pPr>
            <a:lvl5pPr marL="1368000" indent="0">
              <a:buNone/>
              <a:defRPr/>
            </a:lvl5pPr>
          </a:lstStyle>
          <a:p>
            <a:pPr lvl="0"/>
            <a:r>
              <a:rPr lang="en-US" dirty="0"/>
              <a:t>Add text here</a:t>
            </a:r>
          </a:p>
        </p:txBody>
      </p:sp>
      <p:sp>
        <p:nvSpPr>
          <p:cNvPr id="26" name="Footer Placeholder 4">
            <a:extLst>
              <a:ext uri="{FF2B5EF4-FFF2-40B4-BE49-F238E27FC236}">
                <a16:creationId xmlns:a16="http://schemas.microsoft.com/office/drawing/2014/main" id="{DB49BBE5-CCBB-7C39-D34E-E82C25AA576F}"/>
              </a:ext>
            </a:extLst>
          </p:cNvPr>
          <p:cNvSpPr>
            <a:spLocks noGrp="1"/>
          </p:cNvSpPr>
          <p:nvPr>
            <p:ph type="ftr" sz="quarter" idx="3"/>
          </p:nvPr>
        </p:nvSpPr>
        <p:spPr>
          <a:xfrm>
            <a:off x="7386234" y="5994209"/>
            <a:ext cx="3361358" cy="365125"/>
          </a:xfrm>
          <a:prstGeom prst="rect">
            <a:avLst/>
          </a:prstGeom>
        </p:spPr>
        <p:txBody>
          <a:bodyPr vert="horz" lIns="91440" tIns="45720" rIns="91440" bIns="45720" rtlCol="0" anchor="ctr"/>
          <a:lstStyle>
            <a:lvl1pPr algn="ctr">
              <a:defRPr sz="900" cap="all">
                <a:solidFill>
                  <a:schemeClr val="bg1"/>
                </a:solidFill>
              </a:defRPr>
            </a:lvl1pPr>
          </a:lstStyle>
          <a:p>
            <a:r>
              <a:rPr lang="en-US" dirty="0"/>
              <a:t>footer</a:t>
            </a:r>
          </a:p>
        </p:txBody>
      </p:sp>
      <p:sp>
        <p:nvSpPr>
          <p:cNvPr id="27" name="Slide Number Placeholder 5">
            <a:extLst>
              <a:ext uri="{FF2B5EF4-FFF2-40B4-BE49-F238E27FC236}">
                <a16:creationId xmlns:a16="http://schemas.microsoft.com/office/drawing/2014/main" id="{2AB94E18-4F07-B724-9D3D-44801937747E}"/>
              </a:ext>
            </a:extLst>
          </p:cNvPr>
          <p:cNvSpPr>
            <a:spLocks noGrp="1"/>
          </p:cNvSpPr>
          <p:nvPr>
            <p:ph type="sldNum" sz="quarter" idx="4"/>
          </p:nvPr>
        </p:nvSpPr>
        <p:spPr>
          <a:xfrm>
            <a:off x="10962182" y="5994209"/>
            <a:ext cx="474545" cy="365125"/>
          </a:xfrm>
          <a:prstGeom prst="rect">
            <a:avLst/>
          </a:prstGeom>
        </p:spPr>
        <p:txBody>
          <a:bodyPr vert="horz" lIns="91440" tIns="45720" rIns="91440" bIns="45720" rtlCol="0" anchor="ctr"/>
          <a:lstStyle>
            <a:lvl1pPr algn="r">
              <a:defRPr sz="900">
                <a:solidFill>
                  <a:schemeClr val="bg1"/>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861732081"/>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cess">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524329E9-A968-FB95-104A-91844CBA17ED}"/>
              </a:ext>
              <a:ext uri="{C183D7F6-B498-43B3-948B-1728B52AA6E4}">
                <adec:decorative xmlns:adec="http://schemas.microsoft.com/office/drawing/2017/decorative" val="1"/>
              </a:ext>
            </a:extLst>
          </p:cNvPr>
          <p:cNvGrpSpPr/>
          <p:nvPr userDrawn="1"/>
        </p:nvGrpSpPr>
        <p:grpSpPr>
          <a:xfrm>
            <a:off x="472440" y="393648"/>
            <a:ext cx="11247120" cy="6070705"/>
            <a:chOff x="472440" y="393648"/>
            <a:chExt cx="11247120" cy="6070705"/>
          </a:xfrm>
        </p:grpSpPr>
        <p:sp>
          <p:nvSpPr>
            <p:cNvPr id="2" name="Rectangle 1">
              <a:extLst>
                <a:ext uri="{FF2B5EF4-FFF2-40B4-BE49-F238E27FC236}">
                  <a16:creationId xmlns:a16="http://schemas.microsoft.com/office/drawing/2014/main" id="{DE5A6159-3269-247C-FFBE-0940C19C2B48}"/>
                </a:ext>
              </a:extLst>
            </p:cNvPr>
            <p:cNvSpPr/>
            <p:nvPr userDrawn="1"/>
          </p:nvSpPr>
          <p:spPr>
            <a:xfrm>
              <a:off x="481693" y="393648"/>
              <a:ext cx="11228615" cy="6070705"/>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Connector 21">
              <a:extLst>
                <a:ext uri="{FF2B5EF4-FFF2-40B4-BE49-F238E27FC236}">
                  <a16:creationId xmlns:a16="http://schemas.microsoft.com/office/drawing/2014/main" id="{EF115498-45E0-83E4-6C2A-B0F8598CC349}"/>
                </a:ext>
              </a:extLst>
            </p:cNvPr>
            <p:cNvCxnSpPr>
              <a:cxnSpLocks/>
            </p:cNvCxnSpPr>
            <p:nvPr userDrawn="1"/>
          </p:nvCxnSpPr>
          <p:spPr>
            <a:xfrm flipH="1">
              <a:off x="472440" y="1291011"/>
              <a:ext cx="112471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E1B1C58-815E-DA91-6DDD-C5DEEB6ADD88}"/>
                </a:ext>
              </a:extLst>
            </p:cNvPr>
            <p:cNvCxnSpPr>
              <a:cxnSpLocks/>
            </p:cNvCxnSpPr>
            <p:nvPr userDrawn="1"/>
          </p:nvCxnSpPr>
          <p:spPr>
            <a:xfrm flipH="1">
              <a:off x="481694" y="1300843"/>
              <a:ext cx="1122861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677EEC2-EC0E-1781-4321-659905F5D3E0}"/>
                </a:ext>
              </a:extLst>
            </p:cNvPr>
            <p:cNvCxnSpPr>
              <a:cxnSpLocks/>
            </p:cNvCxnSpPr>
            <p:nvPr userDrawn="1"/>
          </p:nvCxnSpPr>
          <p:spPr>
            <a:xfrm>
              <a:off x="481693" y="5878287"/>
              <a:ext cx="1123496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5EC12EB-D748-8042-FB32-180B15CF1189}"/>
                </a:ext>
              </a:extLst>
            </p:cNvPr>
            <p:cNvCxnSpPr>
              <a:cxnSpLocks/>
            </p:cNvCxnSpPr>
            <p:nvPr userDrawn="1"/>
          </p:nvCxnSpPr>
          <p:spPr>
            <a:xfrm>
              <a:off x="6096000" y="5878287"/>
              <a:ext cx="0" cy="58606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 name="Title 6">
            <a:extLst>
              <a:ext uri="{FF2B5EF4-FFF2-40B4-BE49-F238E27FC236}">
                <a16:creationId xmlns:a16="http://schemas.microsoft.com/office/drawing/2014/main" id="{80868302-0413-1A88-A081-46FCFEC829D5}"/>
              </a:ext>
            </a:extLst>
          </p:cNvPr>
          <p:cNvSpPr>
            <a:spLocks noGrp="1"/>
          </p:cNvSpPr>
          <p:nvPr>
            <p:ph type="title" hasCustomPrompt="1"/>
          </p:nvPr>
        </p:nvSpPr>
        <p:spPr>
          <a:xfrm>
            <a:off x="481692" y="423142"/>
            <a:ext cx="11192526" cy="898250"/>
          </a:xfrm>
        </p:spPr>
        <p:txBody>
          <a:bodyPr tIns="0" bIns="0" anchor="ctr"/>
          <a:lstStyle>
            <a:lvl1pPr algn="ctr">
              <a:lnSpc>
                <a:spcPct val="100000"/>
              </a:lnSpc>
              <a:defRPr sz="2800" b="0"/>
            </a:lvl1pPr>
          </a:lstStyle>
          <a:p>
            <a:r>
              <a:rPr lang="en-US" dirty="0"/>
              <a:t>Add title here</a:t>
            </a:r>
          </a:p>
        </p:txBody>
      </p:sp>
      <p:sp>
        <p:nvSpPr>
          <p:cNvPr id="14" name="Text Placeholder 13">
            <a:extLst>
              <a:ext uri="{FF2B5EF4-FFF2-40B4-BE49-F238E27FC236}">
                <a16:creationId xmlns:a16="http://schemas.microsoft.com/office/drawing/2014/main" id="{21BAEDB1-AAC6-8012-7AC3-CC75D0096F4E}"/>
              </a:ext>
            </a:extLst>
          </p:cNvPr>
          <p:cNvSpPr>
            <a:spLocks noGrp="1"/>
          </p:cNvSpPr>
          <p:nvPr>
            <p:ph type="body" sz="quarter" idx="12" hasCustomPrompt="1"/>
          </p:nvPr>
        </p:nvSpPr>
        <p:spPr>
          <a:xfrm>
            <a:off x="1347020" y="1992113"/>
            <a:ext cx="2409038" cy="1350855"/>
          </a:xfrm>
          <a:prstGeom prst="roundRect">
            <a:avLst/>
          </a:prstGeom>
          <a:solidFill>
            <a:schemeClr val="accent2"/>
          </a:solidFill>
          <a:ln w="22225">
            <a:solidFill>
              <a:schemeClr val="bg1"/>
            </a:solidFill>
          </a:ln>
        </p:spPr>
        <p:txBody>
          <a:bodyPr tIns="182880" anchor="t">
            <a:normAutofit/>
          </a:bodyPr>
          <a:lstStyle>
            <a:lvl1pPr marL="0" indent="0" algn="ctr">
              <a:spcBef>
                <a:spcPts val="0"/>
              </a:spcBef>
              <a:spcAft>
                <a:spcPts val="1200"/>
              </a:spcAft>
              <a:buFont typeface="Arial" panose="020B0604020202020204" pitchFamily="34" charset="0"/>
              <a:buNone/>
              <a:defRPr sz="2000" b="1"/>
            </a:lvl1pPr>
            <a:lvl2pPr marL="324000" indent="0">
              <a:buNone/>
              <a:defRPr/>
            </a:lvl2pPr>
            <a:lvl3pPr marL="630000" indent="0">
              <a:buNone/>
              <a:defRPr/>
            </a:lvl3pPr>
            <a:lvl4pPr marL="1008000" indent="0">
              <a:buNone/>
              <a:defRPr/>
            </a:lvl4pPr>
            <a:lvl5pPr marL="1368000" indent="0">
              <a:buNone/>
              <a:defRPr/>
            </a:lvl5pPr>
          </a:lstStyle>
          <a:p>
            <a:pPr lvl="0"/>
            <a:r>
              <a:rPr lang="en-US" dirty="0"/>
              <a:t>Add text here</a:t>
            </a:r>
          </a:p>
        </p:txBody>
      </p:sp>
      <p:sp>
        <p:nvSpPr>
          <p:cNvPr id="32" name="Text Placeholder 31">
            <a:extLst>
              <a:ext uri="{FF2B5EF4-FFF2-40B4-BE49-F238E27FC236}">
                <a16:creationId xmlns:a16="http://schemas.microsoft.com/office/drawing/2014/main" id="{CCCE9902-3760-30D6-4810-136B44F0C38C}"/>
              </a:ext>
            </a:extLst>
          </p:cNvPr>
          <p:cNvSpPr>
            <a:spLocks noGrp="1"/>
          </p:cNvSpPr>
          <p:nvPr>
            <p:ph type="body" sz="quarter" idx="17" hasCustomPrompt="1"/>
          </p:nvPr>
        </p:nvSpPr>
        <p:spPr bwMode="auto">
          <a:xfrm>
            <a:off x="1484671" y="2558848"/>
            <a:ext cx="2113935" cy="691892"/>
          </a:xfrm>
        </p:spPr>
        <p:txBody>
          <a:bodyPr tIns="0" anchor="t">
            <a:normAutofit/>
          </a:bodyPr>
          <a:lstStyle>
            <a:lvl1pPr marL="0" indent="0" algn="ctr">
              <a:buNone/>
              <a:defRPr sz="1800"/>
            </a:lvl1pPr>
            <a:lvl2pPr marL="324000" indent="0">
              <a:buNone/>
              <a:defRPr/>
            </a:lvl2pPr>
            <a:lvl3pPr marL="630000" indent="0">
              <a:buNone/>
              <a:defRPr/>
            </a:lvl3pPr>
            <a:lvl4pPr marL="1008000" indent="0">
              <a:buNone/>
              <a:defRPr/>
            </a:lvl4pPr>
            <a:lvl5pPr marL="1368000" indent="0">
              <a:buNone/>
              <a:defRPr/>
            </a:lvl5pPr>
          </a:lstStyle>
          <a:p>
            <a:pPr lvl="0"/>
            <a:r>
              <a:rPr lang="en-US" dirty="0"/>
              <a:t>Add text here</a:t>
            </a:r>
          </a:p>
        </p:txBody>
      </p:sp>
      <p:sp>
        <p:nvSpPr>
          <p:cNvPr id="33" name="Text Placeholder 13">
            <a:extLst>
              <a:ext uri="{FF2B5EF4-FFF2-40B4-BE49-F238E27FC236}">
                <a16:creationId xmlns:a16="http://schemas.microsoft.com/office/drawing/2014/main" id="{E9C3A057-F1F1-A85C-5C3E-1178CF581228}"/>
              </a:ext>
            </a:extLst>
          </p:cNvPr>
          <p:cNvSpPr>
            <a:spLocks noGrp="1"/>
          </p:cNvSpPr>
          <p:nvPr>
            <p:ph type="body" sz="quarter" idx="18" hasCustomPrompt="1"/>
          </p:nvPr>
        </p:nvSpPr>
        <p:spPr>
          <a:xfrm>
            <a:off x="4891481" y="1992113"/>
            <a:ext cx="2409038" cy="1350855"/>
          </a:xfrm>
          <a:prstGeom prst="roundRect">
            <a:avLst/>
          </a:prstGeom>
          <a:solidFill>
            <a:schemeClr val="accent2"/>
          </a:solidFill>
          <a:ln w="22225">
            <a:solidFill>
              <a:schemeClr val="bg1"/>
            </a:solidFill>
          </a:ln>
        </p:spPr>
        <p:txBody>
          <a:bodyPr tIns="182880" anchor="t">
            <a:normAutofit/>
          </a:bodyPr>
          <a:lstStyle>
            <a:lvl1pPr marL="0" indent="0" algn="ctr">
              <a:spcBef>
                <a:spcPts val="0"/>
              </a:spcBef>
              <a:spcAft>
                <a:spcPts val="1200"/>
              </a:spcAft>
              <a:buFont typeface="Arial" panose="020B0604020202020204" pitchFamily="34" charset="0"/>
              <a:buNone/>
              <a:defRPr sz="2000" b="1"/>
            </a:lvl1pPr>
            <a:lvl2pPr marL="324000" indent="0">
              <a:buNone/>
              <a:defRPr/>
            </a:lvl2pPr>
            <a:lvl3pPr marL="630000" indent="0">
              <a:buNone/>
              <a:defRPr/>
            </a:lvl3pPr>
            <a:lvl4pPr marL="1008000" indent="0">
              <a:buNone/>
              <a:defRPr/>
            </a:lvl4pPr>
            <a:lvl5pPr marL="1368000" indent="0">
              <a:buNone/>
              <a:defRPr/>
            </a:lvl5pPr>
          </a:lstStyle>
          <a:p>
            <a:pPr lvl="0"/>
            <a:r>
              <a:rPr lang="en-US" dirty="0"/>
              <a:t>Add text here</a:t>
            </a:r>
          </a:p>
        </p:txBody>
      </p:sp>
      <p:sp>
        <p:nvSpPr>
          <p:cNvPr id="34" name="Text Placeholder 31">
            <a:extLst>
              <a:ext uri="{FF2B5EF4-FFF2-40B4-BE49-F238E27FC236}">
                <a16:creationId xmlns:a16="http://schemas.microsoft.com/office/drawing/2014/main" id="{10F6D65A-37FE-C1AE-FE7B-977A41C06821}"/>
              </a:ext>
            </a:extLst>
          </p:cNvPr>
          <p:cNvSpPr>
            <a:spLocks noGrp="1"/>
          </p:cNvSpPr>
          <p:nvPr>
            <p:ph type="body" sz="quarter" idx="19" hasCustomPrompt="1"/>
          </p:nvPr>
        </p:nvSpPr>
        <p:spPr bwMode="auto">
          <a:xfrm>
            <a:off x="5029132" y="2558848"/>
            <a:ext cx="2113935" cy="691892"/>
          </a:xfrm>
        </p:spPr>
        <p:txBody>
          <a:bodyPr tIns="0" anchor="t">
            <a:normAutofit/>
          </a:bodyPr>
          <a:lstStyle>
            <a:lvl1pPr marL="0" indent="0" algn="ctr">
              <a:buNone/>
              <a:defRPr sz="1800"/>
            </a:lvl1pPr>
            <a:lvl2pPr marL="324000" indent="0">
              <a:buNone/>
              <a:defRPr/>
            </a:lvl2pPr>
            <a:lvl3pPr marL="630000" indent="0">
              <a:buNone/>
              <a:defRPr/>
            </a:lvl3pPr>
            <a:lvl4pPr marL="1008000" indent="0">
              <a:buNone/>
              <a:defRPr/>
            </a:lvl4pPr>
            <a:lvl5pPr marL="1368000" indent="0">
              <a:buNone/>
              <a:defRPr/>
            </a:lvl5pPr>
          </a:lstStyle>
          <a:p>
            <a:pPr lvl="0"/>
            <a:r>
              <a:rPr lang="en-US" dirty="0"/>
              <a:t>Add text here</a:t>
            </a:r>
          </a:p>
        </p:txBody>
      </p:sp>
      <p:sp>
        <p:nvSpPr>
          <p:cNvPr id="35" name="Text Placeholder 13">
            <a:extLst>
              <a:ext uri="{FF2B5EF4-FFF2-40B4-BE49-F238E27FC236}">
                <a16:creationId xmlns:a16="http://schemas.microsoft.com/office/drawing/2014/main" id="{B3A456EE-EA99-A703-7AB6-449610F60218}"/>
              </a:ext>
            </a:extLst>
          </p:cNvPr>
          <p:cNvSpPr>
            <a:spLocks noGrp="1"/>
          </p:cNvSpPr>
          <p:nvPr>
            <p:ph type="body" sz="quarter" idx="20" hasCustomPrompt="1"/>
          </p:nvPr>
        </p:nvSpPr>
        <p:spPr>
          <a:xfrm>
            <a:off x="8435942" y="1994348"/>
            <a:ext cx="2409038" cy="1350855"/>
          </a:xfrm>
          <a:prstGeom prst="roundRect">
            <a:avLst/>
          </a:prstGeom>
          <a:solidFill>
            <a:schemeClr val="accent2"/>
          </a:solidFill>
          <a:ln w="22225">
            <a:solidFill>
              <a:schemeClr val="bg1"/>
            </a:solidFill>
          </a:ln>
        </p:spPr>
        <p:txBody>
          <a:bodyPr tIns="182880" anchor="t">
            <a:normAutofit/>
          </a:bodyPr>
          <a:lstStyle>
            <a:lvl1pPr marL="0" indent="0" algn="ctr">
              <a:spcBef>
                <a:spcPts val="0"/>
              </a:spcBef>
              <a:spcAft>
                <a:spcPts val="1200"/>
              </a:spcAft>
              <a:buFont typeface="Arial" panose="020B0604020202020204" pitchFamily="34" charset="0"/>
              <a:buNone/>
              <a:defRPr sz="2000" b="1"/>
            </a:lvl1pPr>
            <a:lvl2pPr marL="324000" indent="0">
              <a:buNone/>
              <a:defRPr/>
            </a:lvl2pPr>
            <a:lvl3pPr marL="630000" indent="0">
              <a:buNone/>
              <a:defRPr/>
            </a:lvl3pPr>
            <a:lvl4pPr marL="1008000" indent="0">
              <a:buNone/>
              <a:defRPr/>
            </a:lvl4pPr>
            <a:lvl5pPr marL="1368000" indent="0">
              <a:buNone/>
              <a:defRPr/>
            </a:lvl5pPr>
          </a:lstStyle>
          <a:p>
            <a:pPr lvl="0"/>
            <a:r>
              <a:rPr lang="en-US" dirty="0"/>
              <a:t>Add text here</a:t>
            </a:r>
          </a:p>
        </p:txBody>
      </p:sp>
      <p:sp>
        <p:nvSpPr>
          <p:cNvPr id="36" name="Text Placeholder 31">
            <a:extLst>
              <a:ext uri="{FF2B5EF4-FFF2-40B4-BE49-F238E27FC236}">
                <a16:creationId xmlns:a16="http://schemas.microsoft.com/office/drawing/2014/main" id="{2C0E7BC7-C776-FDD4-7639-0B6649572D95}"/>
              </a:ext>
            </a:extLst>
          </p:cNvPr>
          <p:cNvSpPr>
            <a:spLocks noGrp="1"/>
          </p:cNvSpPr>
          <p:nvPr>
            <p:ph type="body" sz="quarter" idx="21" hasCustomPrompt="1"/>
          </p:nvPr>
        </p:nvSpPr>
        <p:spPr bwMode="auto">
          <a:xfrm>
            <a:off x="8573593" y="2561083"/>
            <a:ext cx="2113935" cy="691892"/>
          </a:xfrm>
        </p:spPr>
        <p:txBody>
          <a:bodyPr tIns="0" anchor="t">
            <a:normAutofit/>
          </a:bodyPr>
          <a:lstStyle>
            <a:lvl1pPr marL="0" indent="0" algn="ctr">
              <a:buNone/>
              <a:defRPr sz="1800"/>
            </a:lvl1pPr>
            <a:lvl2pPr marL="324000" indent="0">
              <a:buNone/>
              <a:defRPr/>
            </a:lvl2pPr>
            <a:lvl3pPr marL="630000" indent="0">
              <a:buNone/>
              <a:defRPr/>
            </a:lvl3pPr>
            <a:lvl4pPr marL="1008000" indent="0">
              <a:buNone/>
              <a:defRPr/>
            </a:lvl4pPr>
            <a:lvl5pPr marL="1368000" indent="0">
              <a:buNone/>
              <a:defRPr/>
            </a:lvl5pPr>
          </a:lstStyle>
          <a:p>
            <a:pPr lvl="0"/>
            <a:r>
              <a:rPr lang="en-US" dirty="0"/>
              <a:t>Add text here</a:t>
            </a:r>
          </a:p>
        </p:txBody>
      </p:sp>
      <p:sp>
        <p:nvSpPr>
          <p:cNvPr id="37" name="Text Placeholder 13">
            <a:extLst>
              <a:ext uri="{FF2B5EF4-FFF2-40B4-BE49-F238E27FC236}">
                <a16:creationId xmlns:a16="http://schemas.microsoft.com/office/drawing/2014/main" id="{0EE9A59A-DD07-2A19-A496-5B43AF272DFD}"/>
              </a:ext>
            </a:extLst>
          </p:cNvPr>
          <p:cNvSpPr>
            <a:spLocks noGrp="1"/>
          </p:cNvSpPr>
          <p:nvPr>
            <p:ph type="body" sz="quarter" idx="22" hasCustomPrompt="1"/>
          </p:nvPr>
        </p:nvSpPr>
        <p:spPr>
          <a:xfrm>
            <a:off x="3117340" y="3939132"/>
            <a:ext cx="2409038" cy="1350855"/>
          </a:xfrm>
          <a:prstGeom prst="roundRect">
            <a:avLst/>
          </a:prstGeom>
          <a:solidFill>
            <a:schemeClr val="accent2"/>
          </a:solidFill>
          <a:ln w="22225">
            <a:solidFill>
              <a:schemeClr val="bg1"/>
            </a:solidFill>
          </a:ln>
        </p:spPr>
        <p:txBody>
          <a:bodyPr tIns="182880" anchor="t">
            <a:normAutofit/>
          </a:bodyPr>
          <a:lstStyle>
            <a:lvl1pPr marL="0" indent="0" algn="ctr">
              <a:spcBef>
                <a:spcPts val="0"/>
              </a:spcBef>
              <a:spcAft>
                <a:spcPts val="1200"/>
              </a:spcAft>
              <a:buFont typeface="Arial" panose="020B0604020202020204" pitchFamily="34" charset="0"/>
              <a:buNone/>
              <a:defRPr sz="2000" b="1"/>
            </a:lvl1pPr>
            <a:lvl2pPr marL="324000" indent="0">
              <a:buNone/>
              <a:defRPr/>
            </a:lvl2pPr>
            <a:lvl3pPr marL="630000" indent="0">
              <a:buNone/>
              <a:defRPr/>
            </a:lvl3pPr>
            <a:lvl4pPr marL="1008000" indent="0">
              <a:buNone/>
              <a:defRPr/>
            </a:lvl4pPr>
            <a:lvl5pPr marL="1368000" indent="0">
              <a:buNone/>
              <a:defRPr/>
            </a:lvl5pPr>
          </a:lstStyle>
          <a:p>
            <a:pPr lvl="0"/>
            <a:r>
              <a:rPr lang="en-US" dirty="0"/>
              <a:t>Add text here</a:t>
            </a:r>
          </a:p>
        </p:txBody>
      </p:sp>
      <p:sp>
        <p:nvSpPr>
          <p:cNvPr id="38" name="Text Placeholder 31">
            <a:extLst>
              <a:ext uri="{FF2B5EF4-FFF2-40B4-BE49-F238E27FC236}">
                <a16:creationId xmlns:a16="http://schemas.microsoft.com/office/drawing/2014/main" id="{0B3477B9-B092-AAA0-9465-B3D589AB78FA}"/>
              </a:ext>
            </a:extLst>
          </p:cNvPr>
          <p:cNvSpPr>
            <a:spLocks noGrp="1"/>
          </p:cNvSpPr>
          <p:nvPr>
            <p:ph type="body" sz="quarter" idx="23" hasCustomPrompt="1"/>
          </p:nvPr>
        </p:nvSpPr>
        <p:spPr bwMode="auto">
          <a:xfrm>
            <a:off x="3254991" y="4505867"/>
            <a:ext cx="2113935" cy="691892"/>
          </a:xfrm>
        </p:spPr>
        <p:txBody>
          <a:bodyPr tIns="0" anchor="t">
            <a:normAutofit/>
          </a:bodyPr>
          <a:lstStyle>
            <a:lvl1pPr marL="0" indent="0" algn="ctr">
              <a:buNone/>
              <a:defRPr sz="1800"/>
            </a:lvl1pPr>
            <a:lvl2pPr marL="324000" indent="0">
              <a:buNone/>
              <a:defRPr/>
            </a:lvl2pPr>
            <a:lvl3pPr marL="630000" indent="0">
              <a:buNone/>
              <a:defRPr/>
            </a:lvl3pPr>
            <a:lvl4pPr marL="1008000" indent="0">
              <a:buNone/>
              <a:defRPr/>
            </a:lvl4pPr>
            <a:lvl5pPr marL="1368000" indent="0">
              <a:buNone/>
              <a:defRPr/>
            </a:lvl5pPr>
          </a:lstStyle>
          <a:p>
            <a:pPr lvl="0"/>
            <a:r>
              <a:rPr lang="en-US" dirty="0"/>
              <a:t>Add text here</a:t>
            </a:r>
          </a:p>
        </p:txBody>
      </p:sp>
      <p:sp>
        <p:nvSpPr>
          <p:cNvPr id="39" name="Text Placeholder 13">
            <a:extLst>
              <a:ext uri="{FF2B5EF4-FFF2-40B4-BE49-F238E27FC236}">
                <a16:creationId xmlns:a16="http://schemas.microsoft.com/office/drawing/2014/main" id="{CC03452E-A59E-6FD5-2E14-D01D1D1937F3}"/>
              </a:ext>
            </a:extLst>
          </p:cNvPr>
          <p:cNvSpPr>
            <a:spLocks noGrp="1"/>
          </p:cNvSpPr>
          <p:nvPr>
            <p:ph type="body" sz="quarter" idx="24" hasCustomPrompt="1"/>
          </p:nvPr>
        </p:nvSpPr>
        <p:spPr>
          <a:xfrm>
            <a:off x="6661801" y="3941367"/>
            <a:ext cx="2409038" cy="1350855"/>
          </a:xfrm>
          <a:prstGeom prst="roundRect">
            <a:avLst/>
          </a:prstGeom>
          <a:solidFill>
            <a:schemeClr val="accent2"/>
          </a:solidFill>
          <a:ln w="22225">
            <a:solidFill>
              <a:schemeClr val="bg1"/>
            </a:solidFill>
          </a:ln>
        </p:spPr>
        <p:txBody>
          <a:bodyPr tIns="182880" anchor="t">
            <a:normAutofit/>
          </a:bodyPr>
          <a:lstStyle>
            <a:lvl1pPr marL="0" indent="0" algn="ctr">
              <a:spcBef>
                <a:spcPts val="0"/>
              </a:spcBef>
              <a:spcAft>
                <a:spcPts val="1200"/>
              </a:spcAft>
              <a:buFont typeface="Arial" panose="020B0604020202020204" pitchFamily="34" charset="0"/>
              <a:buNone/>
              <a:defRPr sz="2000" b="1"/>
            </a:lvl1pPr>
            <a:lvl2pPr marL="324000" indent="0">
              <a:buNone/>
              <a:defRPr/>
            </a:lvl2pPr>
            <a:lvl3pPr marL="630000" indent="0">
              <a:buNone/>
              <a:defRPr/>
            </a:lvl3pPr>
            <a:lvl4pPr marL="1008000" indent="0">
              <a:buNone/>
              <a:defRPr/>
            </a:lvl4pPr>
            <a:lvl5pPr marL="1368000" indent="0">
              <a:buNone/>
              <a:defRPr/>
            </a:lvl5pPr>
          </a:lstStyle>
          <a:p>
            <a:pPr lvl="0"/>
            <a:r>
              <a:rPr lang="en-US" dirty="0"/>
              <a:t>Add text here</a:t>
            </a:r>
          </a:p>
        </p:txBody>
      </p:sp>
      <p:sp>
        <p:nvSpPr>
          <p:cNvPr id="40" name="Text Placeholder 31">
            <a:extLst>
              <a:ext uri="{FF2B5EF4-FFF2-40B4-BE49-F238E27FC236}">
                <a16:creationId xmlns:a16="http://schemas.microsoft.com/office/drawing/2014/main" id="{F8ACFA3E-CD6D-F94F-6F9C-024B2C00278C}"/>
              </a:ext>
            </a:extLst>
          </p:cNvPr>
          <p:cNvSpPr>
            <a:spLocks noGrp="1"/>
          </p:cNvSpPr>
          <p:nvPr>
            <p:ph type="body" sz="quarter" idx="25" hasCustomPrompt="1"/>
          </p:nvPr>
        </p:nvSpPr>
        <p:spPr bwMode="auto">
          <a:xfrm>
            <a:off x="6799452" y="4508102"/>
            <a:ext cx="2113935" cy="691892"/>
          </a:xfrm>
        </p:spPr>
        <p:txBody>
          <a:bodyPr tIns="0" anchor="t">
            <a:normAutofit/>
          </a:bodyPr>
          <a:lstStyle>
            <a:lvl1pPr marL="0" indent="0" algn="ctr">
              <a:buNone/>
              <a:defRPr sz="1800"/>
            </a:lvl1pPr>
            <a:lvl2pPr marL="324000" indent="0">
              <a:buNone/>
              <a:defRPr/>
            </a:lvl2pPr>
            <a:lvl3pPr marL="630000" indent="0">
              <a:buNone/>
              <a:defRPr/>
            </a:lvl3pPr>
            <a:lvl4pPr marL="1008000" indent="0">
              <a:buNone/>
              <a:defRPr/>
            </a:lvl4pPr>
            <a:lvl5pPr marL="1368000" indent="0">
              <a:buNone/>
              <a:defRPr/>
            </a:lvl5pPr>
          </a:lstStyle>
          <a:p>
            <a:pPr lvl="0"/>
            <a:r>
              <a:rPr lang="en-US" dirty="0"/>
              <a:t>Add text here</a:t>
            </a:r>
          </a:p>
        </p:txBody>
      </p:sp>
      <p:sp>
        <p:nvSpPr>
          <p:cNvPr id="26" name="Footer Placeholder 4">
            <a:extLst>
              <a:ext uri="{FF2B5EF4-FFF2-40B4-BE49-F238E27FC236}">
                <a16:creationId xmlns:a16="http://schemas.microsoft.com/office/drawing/2014/main" id="{DB49BBE5-CCBB-7C39-D34E-E82C25AA576F}"/>
              </a:ext>
            </a:extLst>
          </p:cNvPr>
          <p:cNvSpPr>
            <a:spLocks noGrp="1"/>
          </p:cNvSpPr>
          <p:nvPr>
            <p:ph type="ftr" sz="quarter" idx="3"/>
          </p:nvPr>
        </p:nvSpPr>
        <p:spPr>
          <a:xfrm>
            <a:off x="702856" y="5990069"/>
            <a:ext cx="5255490" cy="365125"/>
          </a:xfrm>
          <a:prstGeom prst="rect">
            <a:avLst/>
          </a:prstGeom>
        </p:spPr>
        <p:txBody>
          <a:bodyPr vert="horz" lIns="91440" tIns="45720" rIns="91440" bIns="45720" rtlCol="0" anchor="ctr"/>
          <a:lstStyle>
            <a:lvl1pPr algn="ctr">
              <a:defRPr sz="900" cap="all">
                <a:solidFill>
                  <a:schemeClr val="bg1"/>
                </a:solidFill>
              </a:defRPr>
            </a:lvl1pPr>
          </a:lstStyle>
          <a:p>
            <a:r>
              <a:rPr lang="en-US" dirty="0"/>
              <a:t>footer</a:t>
            </a:r>
          </a:p>
        </p:txBody>
      </p:sp>
      <p:sp>
        <p:nvSpPr>
          <p:cNvPr id="27" name="Slide Number Placeholder 5">
            <a:extLst>
              <a:ext uri="{FF2B5EF4-FFF2-40B4-BE49-F238E27FC236}">
                <a16:creationId xmlns:a16="http://schemas.microsoft.com/office/drawing/2014/main" id="{2AB94E18-4F07-B724-9D3D-44801937747E}"/>
              </a:ext>
            </a:extLst>
          </p:cNvPr>
          <p:cNvSpPr>
            <a:spLocks noGrp="1"/>
          </p:cNvSpPr>
          <p:nvPr>
            <p:ph type="sldNum" sz="quarter" idx="4"/>
          </p:nvPr>
        </p:nvSpPr>
        <p:spPr>
          <a:xfrm>
            <a:off x="8544098" y="5990069"/>
            <a:ext cx="712974" cy="365125"/>
          </a:xfrm>
          <a:prstGeom prst="rect">
            <a:avLst/>
          </a:prstGeom>
        </p:spPr>
        <p:txBody>
          <a:bodyPr vert="horz" lIns="91440" tIns="45720" rIns="91440" bIns="45720" rtlCol="0" anchor="ctr"/>
          <a:lstStyle>
            <a:lvl1pPr algn="ctr">
              <a:defRPr sz="900">
                <a:solidFill>
                  <a:schemeClr val="bg1"/>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39063079"/>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A088FB69-6A93-1165-DBF9-B08593CF2D73}"/>
              </a:ext>
              <a:ext uri="{C183D7F6-B498-43B3-948B-1728B52AA6E4}">
                <adec:decorative xmlns:adec="http://schemas.microsoft.com/office/drawing/2017/decorative" val="1"/>
              </a:ext>
            </a:extLst>
          </p:cNvPr>
          <p:cNvGrpSpPr/>
          <p:nvPr userDrawn="1"/>
        </p:nvGrpSpPr>
        <p:grpSpPr>
          <a:xfrm>
            <a:off x="481684" y="393647"/>
            <a:ext cx="11228624" cy="6070706"/>
            <a:chOff x="481684" y="393647"/>
            <a:chExt cx="11228624" cy="6070706"/>
          </a:xfrm>
        </p:grpSpPr>
        <p:sp>
          <p:nvSpPr>
            <p:cNvPr id="3" name="Rectangle 2">
              <a:extLst>
                <a:ext uri="{FF2B5EF4-FFF2-40B4-BE49-F238E27FC236}">
                  <a16:creationId xmlns:a16="http://schemas.microsoft.com/office/drawing/2014/main" id="{1E3FE074-831A-0B85-0AD4-E42448E535B2}"/>
                </a:ext>
              </a:extLst>
            </p:cNvPr>
            <p:cNvSpPr/>
            <p:nvPr userDrawn="1"/>
          </p:nvSpPr>
          <p:spPr>
            <a:xfrm>
              <a:off x="481693" y="393648"/>
              <a:ext cx="11228615" cy="6070705"/>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C091CA17-2FF6-F3C2-2E78-030072AE1E8C}"/>
                </a:ext>
              </a:extLst>
            </p:cNvPr>
            <p:cNvCxnSpPr>
              <a:cxnSpLocks/>
            </p:cNvCxnSpPr>
            <p:nvPr userDrawn="1"/>
          </p:nvCxnSpPr>
          <p:spPr>
            <a:xfrm>
              <a:off x="3726180" y="393647"/>
              <a:ext cx="0" cy="60707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41360D2-FD77-4587-2725-382B41D5C87B}"/>
                </a:ext>
              </a:extLst>
            </p:cNvPr>
            <p:cNvCxnSpPr>
              <a:cxnSpLocks/>
            </p:cNvCxnSpPr>
            <p:nvPr userDrawn="1"/>
          </p:nvCxnSpPr>
          <p:spPr>
            <a:xfrm>
              <a:off x="481684" y="5878287"/>
              <a:ext cx="1122862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 name="Title 6">
            <a:extLst>
              <a:ext uri="{FF2B5EF4-FFF2-40B4-BE49-F238E27FC236}">
                <a16:creationId xmlns:a16="http://schemas.microsoft.com/office/drawing/2014/main" id="{80868302-0413-1A88-A081-46FCFEC829D5}"/>
              </a:ext>
            </a:extLst>
          </p:cNvPr>
          <p:cNvSpPr>
            <a:spLocks noGrp="1"/>
          </p:cNvSpPr>
          <p:nvPr>
            <p:ph type="title" hasCustomPrompt="1"/>
          </p:nvPr>
        </p:nvSpPr>
        <p:spPr>
          <a:xfrm>
            <a:off x="472582" y="393646"/>
            <a:ext cx="3260519" cy="5484640"/>
          </a:xfrm>
        </p:spPr>
        <p:txBody>
          <a:bodyPr tIns="0" bIns="0" anchor="ctr"/>
          <a:lstStyle>
            <a:lvl1pPr algn="ctr">
              <a:lnSpc>
                <a:spcPct val="100000"/>
              </a:lnSpc>
              <a:defRPr sz="4000" b="1"/>
            </a:lvl1pPr>
          </a:lstStyle>
          <a:p>
            <a:r>
              <a:rPr lang="en-US" dirty="0"/>
              <a:t>Add title here</a:t>
            </a:r>
          </a:p>
        </p:txBody>
      </p:sp>
      <p:sp>
        <p:nvSpPr>
          <p:cNvPr id="31" name="Picture Placeholder 30">
            <a:extLst>
              <a:ext uri="{FF2B5EF4-FFF2-40B4-BE49-F238E27FC236}">
                <a16:creationId xmlns:a16="http://schemas.microsoft.com/office/drawing/2014/main" id="{8308474B-1816-77B5-FB6C-C41A741699DA}"/>
              </a:ext>
            </a:extLst>
          </p:cNvPr>
          <p:cNvSpPr>
            <a:spLocks noGrp="1"/>
          </p:cNvSpPr>
          <p:nvPr>
            <p:ph type="pic" sz="quarter" idx="16"/>
          </p:nvPr>
        </p:nvSpPr>
        <p:spPr>
          <a:xfrm>
            <a:off x="4261658" y="934066"/>
            <a:ext cx="731520" cy="731520"/>
          </a:xfrm>
        </p:spPr>
        <p:txBody>
          <a:bodyPr>
            <a:noAutofit/>
          </a:bodyPr>
          <a:lstStyle>
            <a:lvl1pPr marL="0" indent="0" algn="ctr">
              <a:buNone/>
              <a:defRPr sz="1200"/>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21BAEDB1-AAC6-8012-7AC3-CC75D0096F4E}"/>
              </a:ext>
            </a:extLst>
          </p:cNvPr>
          <p:cNvSpPr>
            <a:spLocks noGrp="1"/>
          </p:cNvSpPr>
          <p:nvPr>
            <p:ph type="body" sz="quarter" idx="12" hasCustomPrompt="1"/>
          </p:nvPr>
        </p:nvSpPr>
        <p:spPr>
          <a:xfrm>
            <a:off x="5407742" y="934066"/>
            <a:ext cx="5958348" cy="862991"/>
          </a:xfrm>
        </p:spPr>
        <p:txBody>
          <a:bodyPr anchor="t">
            <a:normAutofit/>
          </a:bodyPr>
          <a:lstStyle>
            <a:lvl1pPr marL="0" indent="0" algn="l">
              <a:spcBef>
                <a:spcPts val="0"/>
              </a:spcBef>
              <a:spcAft>
                <a:spcPts val="0"/>
              </a:spcAft>
              <a:buNone/>
              <a:defRPr sz="1400"/>
            </a:lvl1pPr>
            <a:lvl2pPr marL="324000" indent="0">
              <a:buNone/>
              <a:defRPr/>
            </a:lvl2pPr>
            <a:lvl3pPr marL="630000" indent="0">
              <a:buNone/>
              <a:defRPr/>
            </a:lvl3pPr>
            <a:lvl4pPr marL="1008000" indent="0">
              <a:buNone/>
              <a:defRPr/>
            </a:lvl4pPr>
            <a:lvl5pPr marL="1368000" indent="0">
              <a:buNone/>
              <a:defRPr/>
            </a:lvl5pPr>
          </a:lstStyle>
          <a:p>
            <a:pPr lvl="0"/>
            <a:r>
              <a:rPr lang="en-US" dirty="0"/>
              <a:t>Add text here</a:t>
            </a:r>
          </a:p>
        </p:txBody>
      </p:sp>
      <p:sp>
        <p:nvSpPr>
          <p:cNvPr id="8" name="Picture Placeholder 30">
            <a:extLst>
              <a:ext uri="{FF2B5EF4-FFF2-40B4-BE49-F238E27FC236}">
                <a16:creationId xmlns:a16="http://schemas.microsoft.com/office/drawing/2014/main" id="{6F57637A-A06D-900E-8535-6AA509EBDC20}"/>
              </a:ext>
            </a:extLst>
          </p:cNvPr>
          <p:cNvSpPr>
            <a:spLocks noGrp="1"/>
          </p:cNvSpPr>
          <p:nvPr>
            <p:ph type="pic" sz="quarter" idx="18"/>
          </p:nvPr>
        </p:nvSpPr>
        <p:spPr>
          <a:xfrm>
            <a:off x="4261658" y="2144633"/>
            <a:ext cx="731520" cy="731520"/>
          </a:xfrm>
        </p:spPr>
        <p:txBody>
          <a:bodyPr>
            <a:noAutofit/>
          </a:bodyPr>
          <a:lstStyle>
            <a:lvl1pPr marL="0" indent="0" algn="ctr">
              <a:buNone/>
              <a:defRPr sz="1200"/>
            </a:lvl1pPr>
          </a:lstStyle>
          <a:p>
            <a:r>
              <a:rPr lang="en-US"/>
              <a:t>Click icon to add picture</a:t>
            </a:r>
            <a:endParaRPr lang="en-US" dirty="0"/>
          </a:p>
        </p:txBody>
      </p:sp>
      <p:sp>
        <p:nvSpPr>
          <p:cNvPr id="6" name="Text Placeholder 13">
            <a:extLst>
              <a:ext uri="{FF2B5EF4-FFF2-40B4-BE49-F238E27FC236}">
                <a16:creationId xmlns:a16="http://schemas.microsoft.com/office/drawing/2014/main" id="{C76314CE-90DE-BC3F-0583-8887631078A5}"/>
              </a:ext>
            </a:extLst>
          </p:cNvPr>
          <p:cNvSpPr>
            <a:spLocks noGrp="1"/>
          </p:cNvSpPr>
          <p:nvPr>
            <p:ph type="body" sz="quarter" idx="17" hasCustomPrompt="1"/>
          </p:nvPr>
        </p:nvSpPr>
        <p:spPr>
          <a:xfrm>
            <a:off x="5407742" y="2078898"/>
            <a:ext cx="5958348" cy="862991"/>
          </a:xfrm>
        </p:spPr>
        <p:txBody>
          <a:bodyPr anchor="t">
            <a:normAutofit/>
          </a:bodyPr>
          <a:lstStyle>
            <a:lvl1pPr marL="0" indent="0" algn="l">
              <a:spcBef>
                <a:spcPts val="0"/>
              </a:spcBef>
              <a:spcAft>
                <a:spcPts val="0"/>
              </a:spcAft>
              <a:buNone/>
              <a:defRPr sz="1400"/>
            </a:lvl1pPr>
            <a:lvl2pPr marL="324000" indent="0">
              <a:buNone/>
              <a:defRPr/>
            </a:lvl2pPr>
            <a:lvl3pPr marL="630000" indent="0">
              <a:buNone/>
              <a:defRPr/>
            </a:lvl3pPr>
            <a:lvl4pPr marL="1008000" indent="0">
              <a:buNone/>
              <a:defRPr/>
            </a:lvl4pPr>
            <a:lvl5pPr marL="1368000" indent="0">
              <a:buNone/>
              <a:defRPr/>
            </a:lvl5pPr>
          </a:lstStyle>
          <a:p>
            <a:pPr lvl="0"/>
            <a:r>
              <a:rPr lang="en-US" dirty="0"/>
              <a:t>Add text here</a:t>
            </a:r>
          </a:p>
        </p:txBody>
      </p:sp>
      <p:sp>
        <p:nvSpPr>
          <p:cNvPr id="18" name="Picture Placeholder 30">
            <a:extLst>
              <a:ext uri="{FF2B5EF4-FFF2-40B4-BE49-F238E27FC236}">
                <a16:creationId xmlns:a16="http://schemas.microsoft.com/office/drawing/2014/main" id="{5ED6CFA2-D90A-73B5-58F2-0A1095969809}"/>
              </a:ext>
            </a:extLst>
          </p:cNvPr>
          <p:cNvSpPr>
            <a:spLocks noGrp="1"/>
          </p:cNvSpPr>
          <p:nvPr>
            <p:ph type="pic" sz="quarter" idx="20"/>
          </p:nvPr>
        </p:nvSpPr>
        <p:spPr>
          <a:xfrm>
            <a:off x="4261658" y="3296662"/>
            <a:ext cx="731520" cy="731520"/>
          </a:xfrm>
        </p:spPr>
        <p:txBody>
          <a:bodyPr>
            <a:noAutofit/>
          </a:bodyPr>
          <a:lstStyle>
            <a:lvl1pPr marL="0" indent="0" algn="ctr">
              <a:buNone/>
              <a:defRPr sz="1200"/>
            </a:lvl1pPr>
          </a:lstStyle>
          <a:p>
            <a:r>
              <a:rPr lang="en-US"/>
              <a:t>Click icon to add picture</a:t>
            </a:r>
            <a:endParaRPr lang="en-US" dirty="0"/>
          </a:p>
        </p:txBody>
      </p:sp>
      <p:sp>
        <p:nvSpPr>
          <p:cNvPr id="13" name="Text Placeholder 13">
            <a:extLst>
              <a:ext uri="{FF2B5EF4-FFF2-40B4-BE49-F238E27FC236}">
                <a16:creationId xmlns:a16="http://schemas.microsoft.com/office/drawing/2014/main" id="{0491A95C-9334-52D0-DA80-A40E91351F1A}"/>
              </a:ext>
            </a:extLst>
          </p:cNvPr>
          <p:cNvSpPr>
            <a:spLocks noGrp="1"/>
          </p:cNvSpPr>
          <p:nvPr>
            <p:ph type="body" sz="quarter" idx="19" hasCustomPrompt="1"/>
          </p:nvPr>
        </p:nvSpPr>
        <p:spPr>
          <a:xfrm>
            <a:off x="5407742" y="3230927"/>
            <a:ext cx="5958348" cy="862991"/>
          </a:xfrm>
        </p:spPr>
        <p:txBody>
          <a:bodyPr anchor="t">
            <a:normAutofit/>
          </a:bodyPr>
          <a:lstStyle>
            <a:lvl1pPr marL="0" indent="0" algn="l">
              <a:spcBef>
                <a:spcPts val="0"/>
              </a:spcBef>
              <a:spcAft>
                <a:spcPts val="0"/>
              </a:spcAft>
              <a:buNone/>
              <a:defRPr sz="1400"/>
            </a:lvl1pPr>
            <a:lvl2pPr marL="324000" indent="0">
              <a:buNone/>
              <a:defRPr/>
            </a:lvl2pPr>
            <a:lvl3pPr marL="630000" indent="0">
              <a:buNone/>
              <a:defRPr/>
            </a:lvl3pPr>
            <a:lvl4pPr marL="1008000" indent="0">
              <a:buNone/>
              <a:defRPr/>
            </a:lvl4pPr>
            <a:lvl5pPr marL="1368000" indent="0">
              <a:buNone/>
              <a:defRPr/>
            </a:lvl5pPr>
          </a:lstStyle>
          <a:p>
            <a:pPr lvl="0"/>
            <a:r>
              <a:rPr lang="en-US" dirty="0"/>
              <a:t>Add text here</a:t>
            </a:r>
          </a:p>
        </p:txBody>
      </p:sp>
      <p:sp>
        <p:nvSpPr>
          <p:cNvPr id="24" name="Picture Placeholder 30">
            <a:extLst>
              <a:ext uri="{FF2B5EF4-FFF2-40B4-BE49-F238E27FC236}">
                <a16:creationId xmlns:a16="http://schemas.microsoft.com/office/drawing/2014/main" id="{C727F284-B480-4165-FA10-5FB2EFA8D01F}"/>
              </a:ext>
            </a:extLst>
          </p:cNvPr>
          <p:cNvSpPr>
            <a:spLocks noGrp="1"/>
          </p:cNvSpPr>
          <p:nvPr>
            <p:ph type="pic" sz="quarter" idx="22"/>
          </p:nvPr>
        </p:nvSpPr>
        <p:spPr>
          <a:xfrm>
            <a:off x="4261658" y="4597186"/>
            <a:ext cx="731520" cy="731520"/>
          </a:xfrm>
        </p:spPr>
        <p:txBody>
          <a:bodyPr>
            <a:noAutofit/>
          </a:bodyPr>
          <a:lstStyle>
            <a:lvl1pPr marL="0" indent="0" algn="ctr">
              <a:buNone/>
              <a:defRPr sz="1200"/>
            </a:lvl1pPr>
          </a:lstStyle>
          <a:p>
            <a:r>
              <a:rPr lang="en-US"/>
              <a:t>Click icon to add picture</a:t>
            </a:r>
            <a:endParaRPr lang="en-US" dirty="0"/>
          </a:p>
        </p:txBody>
      </p:sp>
      <p:sp>
        <p:nvSpPr>
          <p:cNvPr id="19" name="Text Placeholder 13">
            <a:extLst>
              <a:ext uri="{FF2B5EF4-FFF2-40B4-BE49-F238E27FC236}">
                <a16:creationId xmlns:a16="http://schemas.microsoft.com/office/drawing/2014/main" id="{C106AB72-F782-1011-E73F-82AB10F338F7}"/>
              </a:ext>
            </a:extLst>
          </p:cNvPr>
          <p:cNvSpPr>
            <a:spLocks noGrp="1"/>
          </p:cNvSpPr>
          <p:nvPr>
            <p:ph type="body" sz="quarter" idx="21" hasCustomPrompt="1"/>
          </p:nvPr>
        </p:nvSpPr>
        <p:spPr>
          <a:xfrm>
            <a:off x="5407742" y="4363618"/>
            <a:ext cx="5958348" cy="1205135"/>
          </a:xfrm>
        </p:spPr>
        <p:txBody>
          <a:bodyPr anchor="t">
            <a:normAutofit/>
          </a:bodyPr>
          <a:lstStyle>
            <a:lvl1pPr marL="0" indent="0" algn="l">
              <a:spcBef>
                <a:spcPts val="0"/>
              </a:spcBef>
              <a:spcAft>
                <a:spcPts val="0"/>
              </a:spcAft>
              <a:buNone/>
              <a:defRPr sz="1400"/>
            </a:lvl1pPr>
            <a:lvl2pPr marL="324000" indent="0">
              <a:buNone/>
              <a:defRPr/>
            </a:lvl2pPr>
            <a:lvl3pPr marL="630000" indent="0">
              <a:buNone/>
              <a:defRPr/>
            </a:lvl3pPr>
            <a:lvl4pPr marL="1008000" indent="0">
              <a:buNone/>
              <a:defRPr/>
            </a:lvl4pPr>
            <a:lvl5pPr marL="1368000" indent="0">
              <a:buNone/>
              <a:defRPr/>
            </a:lvl5pPr>
          </a:lstStyle>
          <a:p>
            <a:pPr lvl="0"/>
            <a:r>
              <a:rPr lang="en-US" dirty="0"/>
              <a:t>Add text here</a:t>
            </a:r>
          </a:p>
        </p:txBody>
      </p:sp>
      <p:sp>
        <p:nvSpPr>
          <p:cNvPr id="26" name="Footer Placeholder 4">
            <a:extLst>
              <a:ext uri="{FF2B5EF4-FFF2-40B4-BE49-F238E27FC236}">
                <a16:creationId xmlns:a16="http://schemas.microsoft.com/office/drawing/2014/main" id="{DB49BBE5-CCBB-7C39-D34E-E82C25AA576F}"/>
              </a:ext>
            </a:extLst>
          </p:cNvPr>
          <p:cNvSpPr>
            <a:spLocks noGrp="1"/>
          </p:cNvSpPr>
          <p:nvPr>
            <p:ph type="ftr" sz="quarter" idx="3"/>
          </p:nvPr>
        </p:nvSpPr>
        <p:spPr>
          <a:xfrm>
            <a:off x="501356" y="5990069"/>
            <a:ext cx="3097071" cy="365125"/>
          </a:xfrm>
          <a:prstGeom prst="rect">
            <a:avLst/>
          </a:prstGeom>
        </p:spPr>
        <p:txBody>
          <a:bodyPr vert="horz" lIns="457200" tIns="45720" rIns="91440" bIns="45720" rtlCol="0" anchor="ctr"/>
          <a:lstStyle>
            <a:lvl1pPr algn="l">
              <a:defRPr sz="900" cap="all">
                <a:solidFill>
                  <a:schemeClr val="bg1"/>
                </a:solidFill>
              </a:defRPr>
            </a:lvl1pPr>
          </a:lstStyle>
          <a:p>
            <a:r>
              <a:rPr lang="en-US"/>
              <a:t>footer</a:t>
            </a:r>
            <a:endParaRPr lang="en-US" dirty="0"/>
          </a:p>
        </p:txBody>
      </p:sp>
      <p:sp>
        <p:nvSpPr>
          <p:cNvPr id="27" name="Slide Number Placeholder 5">
            <a:extLst>
              <a:ext uri="{FF2B5EF4-FFF2-40B4-BE49-F238E27FC236}">
                <a16:creationId xmlns:a16="http://schemas.microsoft.com/office/drawing/2014/main" id="{2AB94E18-4F07-B724-9D3D-44801937747E}"/>
              </a:ext>
            </a:extLst>
          </p:cNvPr>
          <p:cNvSpPr>
            <a:spLocks noGrp="1"/>
          </p:cNvSpPr>
          <p:nvPr>
            <p:ph type="sldNum" sz="quarter" idx="4"/>
          </p:nvPr>
        </p:nvSpPr>
        <p:spPr>
          <a:xfrm>
            <a:off x="3824749" y="5990069"/>
            <a:ext cx="7728153" cy="365125"/>
          </a:xfrm>
          <a:prstGeom prst="rect">
            <a:avLst/>
          </a:prstGeom>
        </p:spPr>
        <p:txBody>
          <a:bodyPr vert="horz" lIns="91440" tIns="45720" rIns="91440" bIns="45720" rtlCol="0" anchor="ctr"/>
          <a:lstStyle>
            <a:lvl1pPr algn="ctr">
              <a:defRPr sz="900">
                <a:solidFill>
                  <a:schemeClr val="bg1"/>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33433989"/>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bg1"/>
                </a:solidFill>
              </a:defRPr>
            </a:lvl1pPr>
          </a:lstStyle>
          <a:p>
            <a:fld id="{0A7F1CA9-BED2-4756-8AEF-E0F68B0488B6}" type="datetime1">
              <a:rPr lang="en-US" smtClean="0"/>
              <a:pPr/>
              <a:t>11/20/2024</a:t>
            </a:fld>
            <a:endParaRPr lang="en-US" dirty="0"/>
          </a:p>
        </p:txBody>
      </p:sp>
      <p:sp>
        <p:nvSpPr>
          <p:cNvPr id="5" name="Footer Placeholder 4"/>
          <p:cNvSpPr>
            <a:spLocks noGrp="1"/>
          </p:cNvSpPr>
          <p:nvPr>
            <p:ph type="ftr" sz="quarter" idx="3"/>
          </p:nvPr>
        </p:nvSpPr>
        <p:spPr>
          <a:xfrm>
            <a:off x="484940" y="6423914"/>
            <a:ext cx="6917210" cy="365125"/>
          </a:xfrm>
          <a:prstGeom prst="rect">
            <a:avLst/>
          </a:prstGeom>
        </p:spPr>
        <p:txBody>
          <a:bodyPr vert="horz" lIns="91440" tIns="45720" rIns="91440" bIns="45720" rtlCol="0" anchor="ctr"/>
          <a:lstStyle>
            <a:lvl1pPr algn="l">
              <a:defRPr sz="900" cap="all">
                <a:solidFill>
                  <a:schemeClr val="bg1"/>
                </a:solidFill>
              </a:defRPr>
            </a:lvl1pPr>
          </a:lstStyle>
          <a:p>
            <a:r>
              <a:rPr lang="en-US" dirty="0"/>
              <a:t>footer</a:t>
            </a:r>
          </a:p>
        </p:txBody>
      </p:sp>
      <p:sp>
        <p:nvSpPr>
          <p:cNvPr id="6" name="Slide Number Placeholder 5"/>
          <p:cNvSpPr>
            <a:spLocks noGrp="1"/>
          </p:cNvSpPr>
          <p:nvPr>
            <p:ph type="sldNum" sz="quarter" idx="4"/>
          </p:nvPr>
        </p:nvSpPr>
        <p:spPr>
          <a:xfrm>
            <a:off x="10795363" y="6423914"/>
            <a:ext cx="1052510" cy="365125"/>
          </a:xfrm>
          <a:prstGeom prst="rect">
            <a:avLst/>
          </a:prstGeom>
        </p:spPr>
        <p:txBody>
          <a:bodyPr vert="horz" lIns="91440" tIns="45720" rIns="91440" bIns="45720" rtlCol="0" anchor="ctr"/>
          <a:lstStyle>
            <a:lvl1pPr algn="r">
              <a:defRPr sz="900">
                <a:solidFill>
                  <a:schemeClr val="bg1"/>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093872371"/>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36" r:id="rId12"/>
  </p:sldLayoutIdLst>
  <p:transition spd="slow">
    <p:push dir="u"/>
  </p:transition>
  <p:hf hdr="0" dt="0"/>
  <p:txStyles>
    <p:titleStyle>
      <a:lvl1pPr algn="l" defTabSz="457200" rtl="0" eaLnBrk="1" latinLnBrk="0" hangingPunct="1">
        <a:spcBef>
          <a:spcPct val="0"/>
        </a:spcBef>
        <a:buNone/>
        <a:defRPr sz="4000" b="1"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bg1"/>
        </a:buClr>
        <a:buSzPct val="92000"/>
        <a:buFont typeface="Arial" panose="020B0604020202020204" pitchFamily="34" charset="0"/>
        <a:buChar char="•"/>
        <a:defRPr sz="1800" kern="1200">
          <a:solidFill>
            <a:schemeClr val="bg1"/>
          </a:solidFill>
          <a:latin typeface="+mn-lt"/>
          <a:ea typeface="+mn-ea"/>
          <a:cs typeface="+mn-cs"/>
        </a:defRPr>
      </a:lvl1pPr>
      <a:lvl2pPr marL="609750" indent="-285750" algn="l" defTabSz="457200" rtl="0" eaLnBrk="1" latinLnBrk="0" hangingPunct="1">
        <a:spcBef>
          <a:spcPct val="20000"/>
        </a:spcBef>
        <a:spcAft>
          <a:spcPts val="600"/>
        </a:spcAft>
        <a:buClr>
          <a:schemeClr val="bg1"/>
        </a:buClr>
        <a:buSzPct val="92000"/>
        <a:buFont typeface="Arial" panose="020B0604020202020204" pitchFamily="34" charset="0"/>
        <a:buChar char="•"/>
        <a:defRPr sz="1600" kern="1200">
          <a:solidFill>
            <a:schemeClr val="bg1"/>
          </a:solidFill>
          <a:latin typeface="+mn-lt"/>
          <a:ea typeface="+mn-ea"/>
          <a:cs typeface="+mn-cs"/>
        </a:defRPr>
      </a:lvl2pPr>
      <a:lvl3pPr marL="915750" indent="-285750" algn="l" defTabSz="457200" rtl="0" eaLnBrk="1" latinLnBrk="0" hangingPunct="1">
        <a:spcBef>
          <a:spcPct val="20000"/>
        </a:spcBef>
        <a:spcAft>
          <a:spcPts val="600"/>
        </a:spcAft>
        <a:buClr>
          <a:schemeClr val="bg1"/>
        </a:buClr>
        <a:buSzPct val="92000"/>
        <a:buFont typeface="Arial" panose="020B0604020202020204" pitchFamily="34" charset="0"/>
        <a:buChar char="•"/>
        <a:defRPr sz="1400" kern="1200">
          <a:solidFill>
            <a:schemeClr val="bg1"/>
          </a:solidFill>
          <a:latin typeface="+mn-lt"/>
          <a:ea typeface="+mn-ea"/>
          <a:cs typeface="+mn-cs"/>
        </a:defRPr>
      </a:lvl3pPr>
      <a:lvl4pPr marL="1179450" indent="-171450" algn="l" defTabSz="457200" rtl="0" eaLnBrk="1" latinLnBrk="0" hangingPunct="1">
        <a:spcBef>
          <a:spcPct val="20000"/>
        </a:spcBef>
        <a:spcAft>
          <a:spcPts val="600"/>
        </a:spcAft>
        <a:buClr>
          <a:schemeClr val="bg1"/>
        </a:buClr>
        <a:buSzPct val="92000"/>
        <a:buFont typeface="Arial" panose="020B0604020202020204" pitchFamily="34" charset="0"/>
        <a:buChar char="•"/>
        <a:defRPr sz="1200" kern="1200">
          <a:solidFill>
            <a:schemeClr val="bg1"/>
          </a:solidFill>
          <a:latin typeface="+mn-lt"/>
          <a:ea typeface="+mn-ea"/>
          <a:cs typeface="+mn-cs"/>
        </a:defRPr>
      </a:lvl4pPr>
      <a:lvl5pPr marL="1539450" indent="-171450" algn="l" defTabSz="457200" rtl="0" eaLnBrk="1" latinLnBrk="0" hangingPunct="1">
        <a:spcBef>
          <a:spcPct val="20000"/>
        </a:spcBef>
        <a:spcAft>
          <a:spcPts val="600"/>
        </a:spcAft>
        <a:buClr>
          <a:schemeClr val="bg1"/>
        </a:buClr>
        <a:buSzPct val="92000"/>
        <a:buFont typeface="Arial" panose="020B0604020202020204" pitchFamily="34" charset="0"/>
        <a:buChar char="•"/>
        <a:defRPr sz="1200" kern="1200">
          <a:solidFill>
            <a:schemeClr val="bg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D3BC310C-BDFB-3AF6-C5E5-970DB067CDD6}"/>
              </a:ext>
            </a:extLst>
          </p:cNvPr>
          <p:cNvSpPr/>
          <p:nvPr/>
        </p:nvSpPr>
        <p:spPr>
          <a:xfrm>
            <a:off x="9418638" y="3306323"/>
            <a:ext cx="1670894" cy="1799354"/>
          </a:xfrm>
          <a:custGeom>
            <a:avLst/>
            <a:gdLst>
              <a:gd name="connsiteX0" fmla="*/ 1733172 w 1735688"/>
              <a:gd name="connsiteY0" fmla="*/ 0 h 1799354"/>
              <a:gd name="connsiteX1" fmla="*/ 438962 w 1735688"/>
              <a:gd name="connsiteY1" fmla="*/ 306656 h 1799354"/>
              <a:gd name="connsiteX2" fmla="*/ 438962 w 1735688"/>
              <a:gd name="connsiteY2" fmla="*/ 1377615 h 1799354"/>
              <a:gd name="connsiteX3" fmla="*/ 223261 w 1735688"/>
              <a:gd name="connsiteY3" fmla="*/ 1395950 h 1799354"/>
              <a:gd name="connsiteX4" fmla="*/ 7559 w 1735688"/>
              <a:gd name="connsiteY4" fmla="*/ 1686787 h 1799354"/>
              <a:gd name="connsiteX5" fmla="*/ 358074 w 1735688"/>
              <a:gd name="connsiteY5" fmla="*/ 1772708 h 1799354"/>
              <a:gd name="connsiteX6" fmla="*/ 579528 w 1735688"/>
              <a:gd name="connsiteY6" fmla="*/ 1513147 h 1799354"/>
              <a:gd name="connsiteX7" fmla="*/ 579528 w 1735688"/>
              <a:gd name="connsiteY7" fmla="*/ 475982 h 1799354"/>
              <a:gd name="connsiteX8" fmla="*/ 1586135 w 1735688"/>
              <a:gd name="connsiteY8" fmla="*/ 238350 h 1799354"/>
              <a:gd name="connsiteX9" fmla="*/ 1586135 w 1735688"/>
              <a:gd name="connsiteY9" fmla="*/ 1140703 h 1799354"/>
              <a:gd name="connsiteX10" fmla="*/ 1365760 w 1735688"/>
              <a:gd name="connsiteY10" fmla="*/ 1159397 h 1799354"/>
              <a:gd name="connsiteX11" fmla="*/ 1146464 w 1735688"/>
              <a:gd name="connsiteY11" fmla="*/ 1459581 h 1799354"/>
              <a:gd name="connsiteX12" fmla="*/ 1505966 w 1735688"/>
              <a:gd name="connsiteY12" fmla="*/ 1548379 h 1799354"/>
              <a:gd name="connsiteX13" fmla="*/ 1735688 w 1735688"/>
              <a:gd name="connsiteY13" fmla="*/ 1305714 h 1799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5688" h="1799354">
                <a:moveTo>
                  <a:pt x="1733172" y="0"/>
                </a:moveTo>
                <a:lnTo>
                  <a:pt x="438962" y="306656"/>
                </a:lnTo>
                <a:lnTo>
                  <a:pt x="438962" y="1377615"/>
                </a:lnTo>
                <a:cubicBezTo>
                  <a:pt x="366774" y="1363231"/>
                  <a:pt x="291987" y="1369591"/>
                  <a:pt x="223261" y="1395950"/>
                </a:cubicBezTo>
                <a:cubicBezTo>
                  <a:pt x="67237" y="1452751"/>
                  <a:pt x="-28391" y="1582891"/>
                  <a:pt x="7559" y="1686787"/>
                </a:cubicBezTo>
                <a:cubicBezTo>
                  <a:pt x="43509" y="1790683"/>
                  <a:pt x="202050" y="1830588"/>
                  <a:pt x="358074" y="1772708"/>
                </a:cubicBezTo>
                <a:cubicBezTo>
                  <a:pt x="498999" y="1721659"/>
                  <a:pt x="579528" y="1592957"/>
                  <a:pt x="579528" y="1513147"/>
                </a:cubicBezTo>
                <a:lnTo>
                  <a:pt x="579528" y="475982"/>
                </a:lnTo>
                <a:lnTo>
                  <a:pt x="1586135" y="238350"/>
                </a:lnTo>
                <a:lnTo>
                  <a:pt x="1586135" y="1140703"/>
                </a:lnTo>
                <a:cubicBezTo>
                  <a:pt x="1512394" y="1125848"/>
                  <a:pt x="1435946" y="1132333"/>
                  <a:pt x="1365760" y="1159397"/>
                </a:cubicBezTo>
                <a:cubicBezTo>
                  <a:pt x="1206141" y="1217995"/>
                  <a:pt x="1107637" y="1352090"/>
                  <a:pt x="1146464" y="1459581"/>
                </a:cubicBezTo>
                <a:cubicBezTo>
                  <a:pt x="1185290" y="1567073"/>
                  <a:pt x="1345988" y="1606618"/>
                  <a:pt x="1505966" y="1548379"/>
                </a:cubicBezTo>
                <a:cubicBezTo>
                  <a:pt x="1641139" y="1499846"/>
                  <a:pt x="1731015" y="1399544"/>
                  <a:pt x="1735688" y="1305714"/>
                </a:cubicBezTo>
                <a:close/>
              </a:path>
            </a:pathLst>
          </a:custGeom>
          <a:solidFill>
            <a:schemeClr val="bg1"/>
          </a:solidFill>
          <a:ln w="35917" cap="flat">
            <a:noFill/>
            <a:prstDash val="solid"/>
            <a:miter/>
          </a:ln>
        </p:spPr>
        <p:txBody>
          <a:bodyPr rtlCol="0" anchor="ctr"/>
          <a:lstStyle/>
          <a:p>
            <a:endParaRPr lang="en-IN"/>
          </a:p>
        </p:txBody>
      </p:sp>
      <p:sp>
        <p:nvSpPr>
          <p:cNvPr id="4" name="Freeform: Shape 3">
            <a:extLst>
              <a:ext uri="{FF2B5EF4-FFF2-40B4-BE49-F238E27FC236}">
                <a16:creationId xmlns:a16="http://schemas.microsoft.com/office/drawing/2014/main" id="{C4929C53-27A9-F881-4BB6-177F605B190F}"/>
              </a:ext>
            </a:extLst>
          </p:cNvPr>
          <p:cNvSpPr/>
          <p:nvPr/>
        </p:nvSpPr>
        <p:spPr>
          <a:xfrm>
            <a:off x="8834088" y="2466165"/>
            <a:ext cx="891664" cy="1580489"/>
          </a:xfrm>
          <a:custGeom>
            <a:avLst/>
            <a:gdLst>
              <a:gd name="connsiteX0" fmla="*/ 651428 w 926241"/>
              <a:gd name="connsiteY0" fmla="*/ 218937 h 1580489"/>
              <a:gd name="connsiteX1" fmla="*/ 574135 w 926241"/>
              <a:gd name="connsiteY1" fmla="*/ 138049 h 1580489"/>
              <a:gd name="connsiteX2" fmla="*/ 574135 w 926241"/>
              <a:gd name="connsiteY2" fmla="*/ 71901 h 1580489"/>
              <a:gd name="connsiteX3" fmla="*/ 502235 w 926241"/>
              <a:gd name="connsiteY3" fmla="*/ 0 h 1580489"/>
              <a:gd name="connsiteX4" fmla="*/ 430334 w 926241"/>
              <a:gd name="connsiteY4" fmla="*/ 71901 h 1580489"/>
              <a:gd name="connsiteX5" fmla="*/ 430334 w 926241"/>
              <a:gd name="connsiteY5" fmla="*/ 1157240 h 1580489"/>
              <a:gd name="connsiteX6" fmla="*/ 223261 w 926241"/>
              <a:gd name="connsiteY6" fmla="*/ 1177012 h 1580489"/>
              <a:gd name="connsiteX7" fmla="*/ 7559 w 926241"/>
              <a:gd name="connsiteY7" fmla="*/ 1467850 h 1580489"/>
              <a:gd name="connsiteX8" fmla="*/ 358434 w 926241"/>
              <a:gd name="connsiteY8" fmla="*/ 1553771 h 1580489"/>
              <a:gd name="connsiteX9" fmla="*/ 571619 w 926241"/>
              <a:gd name="connsiteY9" fmla="*/ 1361797 h 1580489"/>
              <a:gd name="connsiteX10" fmla="*/ 571619 w 926241"/>
              <a:gd name="connsiteY10" fmla="*/ 603605 h 1580489"/>
              <a:gd name="connsiteX11" fmla="*/ 602177 w 926241"/>
              <a:gd name="connsiteY11" fmla="*/ 624456 h 1580489"/>
              <a:gd name="connsiteX12" fmla="*/ 827225 w 926241"/>
              <a:gd name="connsiteY12" fmla="*/ 996542 h 1580489"/>
              <a:gd name="connsiteX13" fmla="*/ 651428 w 926241"/>
              <a:gd name="connsiteY13" fmla="*/ 218937 h 1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6241" h="1580489">
                <a:moveTo>
                  <a:pt x="651428" y="218937"/>
                </a:moveTo>
                <a:cubicBezTo>
                  <a:pt x="619781" y="198280"/>
                  <a:pt x="593333" y="170602"/>
                  <a:pt x="574135" y="138049"/>
                </a:cubicBezTo>
                <a:lnTo>
                  <a:pt x="574135" y="71901"/>
                </a:lnTo>
                <a:cubicBezTo>
                  <a:pt x="574135" y="32190"/>
                  <a:pt x="541945" y="0"/>
                  <a:pt x="502235" y="0"/>
                </a:cubicBezTo>
                <a:cubicBezTo>
                  <a:pt x="462524" y="0"/>
                  <a:pt x="430334" y="32190"/>
                  <a:pt x="430334" y="71901"/>
                </a:cubicBezTo>
                <a:lnTo>
                  <a:pt x="430334" y="1157240"/>
                </a:lnTo>
                <a:cubicBezTo>
                  <a:pt x="360792" y="1144984"/>
                  <a:pt x="289226" y="1151815"/>
                  <a:pt x="223261" y="1177012"/>
                </a:cubicBezTo>
                <a:cubicBezTo>
                  <a:pt x="67237" y="1233454"/>
                  <a:pt x="-28391" y="1363594"/>
                  <a:pt x="7559" y="1467850"/>
                </a:cubicBezTo>
                <a:cubicBezTo>
                  <a:pt x="43509" y="1572106"/>
                  <a:pt x="202410" y="1611651"/>
                  <a:pt x="358434" y="1553771"/>
                </a:cubicBezTo>
                <a:cubicBezTo>
                  <a:pt x="466285" y="1514226"/>
                  <a:pt x="546094" y="1439090"/>
                  <a:pt x="571619" y="1361797"/>
                </a:cubicBezTo>
                <a:lnTo>
                  <a:pt x="571619" y="603605"/>
                </a:lnTo>
                <a:cubicBezTo>
                  <a:pt x="581340" y="611212"/>
                  <a:pt x="591550" y="618176"/>
                  <a:pt x="602177" y="624456"/>
                </a:cubicBezTo>
                <a:cubicBezTo>
                  <a:pt x="841965" y="768258"/>
                  <a:pt x="710027" y="995463"/>
                  <a:pt x="827225" y="996542"/>
                </a:cubicBezTo>
                <a:cubicBezTo>
                  <a:pt x="977857" y="997620"/>
                  <a:pt x="983968" y="440750"/>
                  <a:pt x="651428" y="218937"/>
                </a:cubicBezTo>
                <a:close/>
              </a:path>
            </a:pathLst>
          </a:custGeom>
          <a:solidFill>
            <a:schemeClr val="bg1"/>
          </a:solidFill>
          <a:ln w="35917" cap="flat">
            <a:noFill/>
            <a:prstDash val="solid"/>
            <a:miter/>
          </a:ln>
        </p:spPr>
        <p:txBody>
          <a:bodyPr rtlCol="0" anchor="ctr"/>
          <a:lstStyle/>
          <a:p>
            <a:endParaRPr lang="en-IN"/>
          </a:p>
        </p:txBody>
      </p:sp>
      <p:sp>
        <p:nvSpPr>
          <p:cNvPr id="17" name="Title 16">
            <a:extLst>
              <a:ext uri="{FF2B5EF4-FFF2-40B4-BE49-F238E27FC236}">
                <a16:creationId xmlns:a16="http://schemas.microsoft.com/office/drawing/2014/main" id="{2A7A4DC1-E50C-440F-5AAD-B8FF3E74FA45}"/>
              </a:ext>
            </a:extLst>
          </p:cNvPr>
          <p:cNvSpPr>
            <a:spLocks noGrp="1"/>
          </p:cNvSpPr>
          <p:nvPr>
            <p:ph type="title"/>
          </p:nvPr>
        </p:nvSpPr>
        <p:spPr>
          <a:xfrm>
            <a:off x="149575" y="1546348"/>
            <a:ext cx="7000255" cy="3519949"/>
          </a:xfrm>
        </p:spPr>
        <p:txBody>
          <a:bodyPr/>
          <a:lstStyle/>
          <a:p>
            <a:r>
              <a:rPr lang="en-US" sz="8800" dirty="0"/>
              <a:t>M</a:t>
            </a:r>
            <a:r>
              <a:rPr lang="en-US" sz="6000" dirty="0"/>
              <a:t>usic</a:t>
            </a:r>
            <a:r>
              <a:rPr lang="en-US" dirty="0"/>
              <a:t> </a:t>
            </a:r>
            <a:r>
              <a:rPr lang="en-US" sz="8800" dirty="0"/>
              <a:t>R</a:t>
            </a:r>
            <a:r>
              <a:rPr lang="en-US" sz="6000" dirty="0"/>
              <a:t>ecommender </a:t>
            </a:r>
            <a:r>
              <a:rPr lang="en-US" sz="8800" dirty="0"/>
              <a:t>S</a:t>
            </a:r>
            <a:r>
              <a:rPr lang="en-US" sz="6000" dirty="0"/>
              <a:t>ystem</a:t>
            </a:r>
            <a:endParaRPr lang="en-US" dirty="0"/>
          </a:p>
        </p:txBody>
      </p:sp>
      <p:sp>
        <p:nvSpPr>
          <p:cNvPr id="18" name="Text Placeholder 17">
            <a:extLst>
              <a:ext uri="{FF2B5EF4-FFF2-40B4-BE49-F238E27FC236}">
                <a16:creationId xmlns:a16="http://schemas.microsoft.com/office/drawing/2014/main" id="{D62CC159-4789-0E92-08AE-ECCAB12B677E}"/>
              </a:ext>
            </a:extLst>
          </p:cNvPr>
          <p:cNvSpPr>
            <a:spLocks noGrp="1"/>
          </p:cNvSpPr>
          <p:nvPr>
            <p:ph type="body" sz="quarter" idx="11"/>
          </p:nvPr>
        </p:nvSpPr>
        <p:spPr>
          <a:xfrm>
            <a:off x="6096000" y="5142271"/>
            <a:ext cx="3322638" cy="904824"/>
          </a:xfrm>
        </p:spPr>
        <p:txBody>
          <a:bodyPr/>
          <a:lstStyle/>
          <a:p>
            <a:r>
              <a:rPr lang="en-US" dirty="0"/>
              <a:t>Shardul Dhekane &amp; Shreya Tripathi</a:t>
            </a:r>
          </a:p>
        </p:txBody>
      </p:sp>
    </p:spTree>
    <p:extLst>
      <p:ext uri="{BB962C8B-B14F-4D97-AF65-F5344CB8AC3E}">
        <p14:creationId xmlns:p14="http://schemas.microsoft.com/office/powerpoint/2010/main" val="172385740"/>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99A48-A5C4-EFFD-853A-0B7EF01288DB}"/>
              </a:ext>
            </a:extLst>
          </p:cNvPr>
          <p:cNvSpPr>
            <a:spLocks noGrp="1"/>
          </p:cNvSpPr>
          <p:nvPr>
            <p:ph type="title"/>
          </p:nvPr>
        </p:nvSpPr>
        <p:spPr>
          <a:xfrm>
            <a:off x="472582" y="393646"/>
            <a:ext cx="3260519" cy="5484640"/>
          </a:xfrm>
        </p:spPr>
        <p:txBody>
          <a:bodyPr/>
          <a:lstStyle/>
          <a:p>
            <a:r>
              <a:rPr lang="en-US" dirty="0"/>
              <a:t>Overview</a:t>
            </a:r>
            <a:br>
              <a:rPr lang="en-US" dirty="0"/>
            </a:br>
            <a:r>
              <a:rPr lang="en-US" dirty="0"/>
              <a:t>of hybrid filtering model</a:t>
            </a:r>
          </a:p>
        </p:txBody>
      </p:sp>
      <p:pic>
        <p:nvPicPr>
          <p:cNvPr id="36" name="Picture Placeholder 35" descr="puzzle piece">
            <a:extLst>
              <a:ext uri="{FF2B5EF4-FFF2-40B4-BE49-F238E27FC236}">
                <a16:creationId xmlns:a16="http://schemas.microsoft.com/office/drawing/2014/main" id="{CB3F8D1D-D630-42A7-9EFC-E37C99A530B6}"/>
              </a:ext>
            </a:extLst>
          </p:cNvPr>
          <p:cNvPicPr>
            <a:picLocks noGrp="1" noChangeAspect="1"/>
          </p:cNvPicPr>
          <p:nvPr>
            <p:ph type="pic" sz="quarter" idx="16"/>
          </p:nvPr>
        </p:nvPicPr>
        <p:blipFill>
          <a:blip r:embed="rId3">
            <a:extLst>
              <a:ext uri="{96DAC541-7B7A-43D3-8B79-37D633B846F1}">
                <asvg:svgBlip xmlns:asvg="http://schemas.microsoft.com/office/drawing/2016/SVG/main" r:embed="rId4"/>
              </a:ext>
            </a:extLst>
          </a:blip>
          <a:srcRect l="108" r="108"/>
          <a:stretch/>
        </p:blipFill>
        <p:spPr>
          <a:xfrm>
            <a:off x="4261658" y="934066"/>
            <a:ext cx="731520" cy="731520"/>
          </a:xfrm>
        </p:spPr>
      </p:pic>
      <p:pic>
        <p:nvPicPr>
          <p:cNvPr id="38" name="Picture Placeholder 37" descr="scales">
            <a:extLst>
              <a:ext uri="{FF2B5EF4-FFF2-40B4-BE49-F238E27FC236}">
                <a16:creationId xmlns:a16="http://schemas.microsoft.com/office/drawing/2014/main" id="{5D4068BA-7FB0-C568-1C10-AEC89E20B939}"/>
              </a:ext>
            </a:extLst>
          </p:cNvPr>
          <p:cNvPicPr>
            <a:picLocks noGrp="1" noChangeAspect="1"/>
          </p:cNvPicPr>
          <p:nvPr>
            <p:ph type="pic" sz="quarter" idx="18"/>
          </p:nvPr>
        </p:nvPicPr>
        <p:blipFill>
          <a:blip r:embed="rId5">
            <a:extLst>
              <a:ext uri="{96DAC541-7B7A-43D3-8B79-37D633B846F1}">
                <asvg:svgBlip xmlns:asvg="http://schemas.microsoft.com/office/drawing/2016/SVG/main" r:embed="rId6"/>
              </a:ext>
            </a:extLst>
          </a:blip>
          <a:srcRect l="108" r="108"/>
          <a:stretch/>
        </p:blipFill>
        <p:spPr>
          <a:xfrm>
            <a:off x="4261658" y="2144633"/>
            <a:ext cx="731520" cy="731520"/>
          </a:xfrm>
        </p:spPr>
      </p:pic>
      <p:sp>
        <p:nvSpPr>
          <p:cNvPr id="7" name="Text Placeholder 6">
            <a:extLst>
              <a:ext uri="{FF2B5EF4-FFF2-40B4-BE49-F238E27FC236}">
                <a16:creationId xmlns:a16="http://schemas.microsoft.com/office/drawing/2014/main" id="{43CD3770-2B15-A13E-D52A-E75185FCA377}"/>
              </a:ext>
            </a:extLst>
          </p:cNvPr>
          <p:cNvSpPr>
            <a:spLocks noGrp="1"/>
          </p:cNvSpPr>
          <p:nvPr>
            <p:ph type="body" sz="quarter" idx="17"/>
          </p:nvPr>
        </p:nvSpPr>
        <p:spPr>
          <a:xfrm>
            <a:off x="5407742" y="934066"/>
            <a:ext cx="5958348" cy="862991"/>
          </a:xfrm>
        </p:spPr>
        <p:txBody>
          <a:bodyPr/>
          <a:lstStyle/>
          <a:p>
            <a:r>
              <a:rPr lang="en-US" sz="1600" b="1" dirty="0"/>
              <a:t>Popularity Based Filtering: </a:t>
            </a:r>
          </a:p>
          <a:p>
            <a:r>
              <a:rPr lang="en-US" dirty="0"/>
              <a:t>Popularity-based filtering is a straightforward recommendation approach that suggests items based on their popularity.</a:t>
            </a:r>
          </a:p>
        </p:txBody>
      </p:sp>
      <p:pic>
        <p:nvPicPr>
          <p:cNvPr id="40" name="Picture Placeholder 39" descr="Eco Power">
            <a:extLst>
              <a:ext uri="{FF2B5EF4-FFF2-40B4-BE49-F238E27FC236}">
                <a16:creationId xmlns:a16="http://schemas.microsoft.com/office/drawing/2014/main" id="{DC0F4638-981F-A716-D84A-643F1B2D3DBD}"/>
              </a:ext>
            </a:extLst>
          </p:cNvPr>
          <p:cNvPicPr>
            <a:picLocks noGrp="1" noChangeAspect="1"/>
          </p:cNvPicPr>
          <p:nvPr>
            <p:ph type="pic" sz="quarter" idx="20"/>
          </p:nvPr>
        </p:nvPicPr>
        <p:blipFill>
          <a:blip r:embed="rId7">
            <a:extLst>
              <a:ext uri="{96DAC541-7B7A-43D3-8B79-37D633B846F1}">
                <asvg:svgBlip xmlns:asvg="http://schemas.microsoft.com/office/drawing/2016/SVG/main" r:embed="rId8"/>
              </a:ext>
            </a:extLst>
          </a:blip>
          <a:srcRect/>
          <a:stretch/>
        </p:blipFill>
        <p:spPr>
          <a:xfrm>
            <a:off x="4261658" y="3296662"/>
            <a:ext cx="731520" cy="731520"/>
          </a:xfrm>
        </p:spPr>
      </p:pic>
      <p:sp>
        <p:nvSpPr>
          <p:cNvPr id="9" name="Text Placeholder 8">
            <a:extLst>
              <a:ext uri="{FF2B5EF4-FFF2-40B4-BE49-F238E27FC236}">
                <a16:creationId xmlns:a16="http://schemas.microsoft.com/office/drawing/2014/main" id="{025C7B59-B258-64F0-E401-6B4CF2991C29}"/>
              </a:ext>
            </a:extLst>
          </p:cNvPr>
          <p:cNvSpPr>
            <a:spLocks noGrp="1"/>
          </p:cNvSpPr>
          <p:nvPr>
            <p:ph type="body" sz="quarter" idx="19"/>
          </p:nvPr>
        </p:nvSpPr>
        <p:spPr>
          <a:xfrm>
            <a:off x="5407742" y="3230927"/>
            <a:ext cx="5958348" cy="862991"/>
          </a:xfrm>
        </p:spPr>
        <p:txBody>
          <a:bodyPr>
            <a:normAutofit fontScale="92500"/>
          </a:bodyPr>
          <a:lstStyle/>
          <a:p>
            <a:r>
              <a:rPr lang="en-US" sz="1600" b="1" dirty="0"/>
              <a:t>Tags and Description Based Filtering:</a:t>
            </a:r>
          </a:p>
          <a:p>
            <a:r>
              <a:rPr lang="en-US" dirty="0"/>
              <a:t>This type of filtering is also a content-based filtering, is a </a:t>
            </a:r>
            <a:r>
              <a:rPr lang="en-US" sz="1400" dirty="0"/>
              <a:t>recommendation approach that suggests items to users based on description and similarity of songs.</a:t>
            </a:r>
            <a:endParaRPr lang="en-US" dirty="0"/>
          </a:p>
          <a:p>
            <a:endParaRPr lang="en-US" sz="1600" b="1" dirty="0"/>
          </a:p>
        </p:txBody>
      </p:sp>
      <p:pic>
        <p:nvPicPr>
          <p:cNvPr id="42" name="Picture Placeholder 41" descr="Plan drawing">
            <a:extLst>
              <a:ext uri="{FF2B5EF4-FFF2-40B4-BE49-F238E27FC236}">
                <a16:creationId xmlns:a16="http://schemas.microsoft.com/office/drawing/2014/main" id="{80D99C32-2776-D9D3-E6E9-96AD265C6939}"/>
              </a:ext>
            </a:extLst>
          </p:cNvPr>
          <p:cNvPicPr>
            <a:picLocks noGrp="1" noChangeAspect="1"/>
          </p:cNvPicPr>
          <p:nvPr>
            <p:ph type="pic" sz="quarter" idx="22"/>
          </p:nvPr>
        </p:nvPicPr>
        <p:blipFill>
          <a:blip r:embed="rId9">
            <a:extLst>
              <a:ext uri="{96DAC541-7B7A-43D3-8B79-37D633B846F1}">
                <asvg:svgBlip xmlns:asvg="http://schemas.microsoft.com/office/drawing/2016/SVG/main" r:embed="rId10"/>
              </a:ext>
            </a:extLst>
          </a:blip>
          <a:srcRect l="108" r="108"/>
          <a:stretch/>
        </p:blipFill>
        <p:spPr>
          <a:xfrm>
            <a:off x="4261658" y="4597186"/>
            <a:ext cx="731520" cy="731520"/>
          </a:xfrm>
        </p:spPr>
      </p:pic>
      <p:sp>
        <p:nvSpPr>
          <p:cNvPr id="11" name="Text Placeholder 10">
            <a:extLst>
              <a:ext uri="{FF2B5EF4-FFF2-40B4-BE49-F238E27FC236}">
                <a16:creationId xmlns:a16="http://schemas.microsoft.com/office/drawing/2014/main" id="{F6D04BCC-FE0F-EA9A-C7D1-B095D612011A}"/>
              </a:ext>
            </a:extLst>
          </p:cNvPr>
          <p:cNvSpPr>
            <a:spLocks noGrp="1"/>
          </p:cNvSpPr>
          <p:nvPr>
            <p:ph type="body" sz="quarter" idx="21"/>
          </p:nvPr>
        </p:nvSpPr>
        <p:spPr>
          <a:xfrm>
            <a:off x="5407742" y="4597186"/>
            <a:ext cx="5958348" cy="1205135"/>
          </a:xfrm>
        </p:spPr>
        <p:txBody>
          <a:bodyPr>
            <a:normAutofit/>
          </a:bodyPr>
          <a:lstStyle/>
          <a:p>
            <a:r>
              <a:rPr lang="en-US" sz="1600" b="1" dirty="0"/>
              <a:t>Collaborative Based Filtering:</a:t>
            </a:r>
          </a:p>
          <a:p>
            <a:r>
              <a:rPr lang="en-US" dirty="0"/>
              <a:t>Collaborative-based filtering is a user-based filtering where the recommendations are based on Near Similar Rated User</a:t>
            </a:r>
          </a:p>
        </p:txBody>
      </p:sp>
      <p:sp>
        <p:nvSpPr>
          <p:cNvPr id="5" name="Slide Number Placeholder 4">
            <a:extLst>
              <a:ext uri="{FF2B5EF4-FFF2-40B4-BE49-F238E27FC236}">
                <a16:creationId xmlns:a16="http://schemas.microsoft.com/office/drawing/2014/main" id="{321E181C-31B4-9716-262F-DDD8025DE3F1}"/>
              </a:ext>
            </a:extLst>
          </p:cNvPr>
          <p:cNvSpPr>
            <a:spLocks noGrp="1"/>
          </p:cNvSpPr>
          <p:nvPr>
            <p:ph type="sldNum" sz="quarter" idx="4"/>
          </p:nvPr>
        </p:nvSpPr>
        <p:spPr>
          <a:xfrm>
            <a:off x="3824749" y="5990069"/>
            <a:ext cx="7728153" cy="365125"/>
          </a:xfrm>
        </p:spPr>
        <p:txBody>
          <a:bodyPr/>
          <a:lstStyle/>
          <a:p>
            <a:fld id="{3A98EE3D-8CD1-4C3F-BD1C-C98C9596463C}" type="slidenum">
              <a:rPr lang="en-US" smtClean="0"/>
              <a:pPr/>
              <a:t>10</a:t>
            </a:fld>
            <a:endParaRPr lang="en-US" dirty="0"/>
          </a:p>
        </p:txBody>
      </p:sp>
      <p:sp>
        <p:nvSpPr>
          <p:cNvPr id="6" name="Text Placeholder 6">
            <a:extLst>
              <a:ext uri="{FF2B5EF4-FFF2-40B4-BE49-F238E27FC236}">
                <a16:creationId xmlns:a16="http://schemas.microsoft.com/office/drawing/2014/main" id="{6856B47E-D90C-BE4D-EBBB-EBEE7E22D1D4}"/>
              </a:ext>
            </a:extLst>
          </p:cNvPr>
          <p:cNvSpPr txBox="1">
            <a:spLocks/>
          </p:cNvSpPr>
          <p:nvPr/>
        </p:nvSpPr>
        <p:spPr>
          <a:xfrm>
            <a:off x="5407742" y="2121056"/>
            <a:ext cx="5958348" cy="862991"/>
          </a:xfrm>
          <a:prstGeom prst="rect">
            <a:avLst/>
          </a:prstGeom>
        </p:spPr>
        <p:txBody>
          <a:bodyPr vert="horz" lIns="91440" tIns="45720" rIns="91440" bIns="45720" rtlCol="0" anchor="t">
            <a:normAutofit fontScale="92500" lnSpcReduction="20000"/>
          </a:bodyPr>
          <a:lstStyle>
            <a:lvl1pPr marL="0" indent="0" algn="l" defTabSz="457200" rtl="0" eaLnBrk="1" latinLnBrk="0" hangingPunct="1">
              <a:spcBef>
                <a:spcPts val="0"/>
              </a:spcBef>
              <a:spcAft>
                <a:spcPts val="0"/>
              </a:spcAft>
              <a:buClr>
                <a:schemeClr val="bg1"/>
              </a:buClr>
              <a:buSzPct val="92000"/>
              <a:buFont typeface="Arial" panose="020B0604020202020204" pitchFamily="34" charset="0"/>
              <a:buNone/>
              <a:defRPr sz="1400" kern="1200">
                <a:solidFill>
                  <a:schemeClr val="bg1"/>
                </a:solidFill>
                <a:latin typeface="+mn-lt"/>
                <a:ea typeface="+mn-ea"/>
                <a:cs typeface="+mn-cs"/>
              </a:defRPr>
            </a:lvl1pPr>
            <a:lvl2pPr marL="324000" indent="0" algn="l" defTabSz="457200" rtl="0" eaLnBrk="1" latinLnBrk="0" hangingPunct="1">
              <a:spcBef>
                <a:spcPct val="20000"/>
              </a:spcBef>
              <a:spcAft>
                <a:spcPts val="600"/>
              </a:spcAft>
              <a:buClr>
                <a:schemeClr val="bg1"/>
              </a:buClr>
              <a:buSzPct val="92000"/>
              <a:buFont typeface="Arial" panose="020B0604020202020204" pitchFamily="34" charset="0"/>
              <a:buNone/>
              <a:defRPr sz="1600" kern="1200">
                <a:solidFill>
                  <a:schemeClr val="bg1"/>
                </a:solidFill>
                <a:latin typeface="+mn-lt"/>
                <a:ea typeface="+mn-ea"/>
                <a:cs typeface="+mn-cs"/>
              </a:defRPr>
            </a:lvl2pPr>
            <a:lvl3pPr marL="630000" indent="0" algn="l" defTabSz="457200" rtl="0" eaLnBrk="1" latinLnBrk="0" hangingPunct="1">
              <a:spcBef>
                <a:spcPct val="20000"/>
              </a:spcBef>
              <a:spcAft>
                <a:spcPts val="600"/>
              </a:spcAft>
              <a:buClr>
                <a:schemeClr val="bg1"/>
              </a:buClr>
              <a:buSzPct val="92000"/>
              <a:buFont typeface="Arial" panose="020B0604020202020204" pitchFamily="34" charset="0"/>
              <a:buNone/>
              <a:defRPr sz="1400" kern="1200">
                <a:solidFill>
                  <a:schemeClr val="bg1"/>
                </a:solidFill>
                <a:latin typeface="+mn-lt"/>
                <a:ea typeface="+mn-ea"/>
                <a:cs typeface="+mn-cs"/>
              </a:defRPr>
            </a:lvl3pPr>
            <a:lvl4pPr marL="1008000" indent="0" algn="l" defTabSz="457200" rtl="0" eaLnBrk="1" latinLnBrk="0" hangingPunct="1">
              <a:spcBef>
                <a:spcPct val="20000"/>
              </a:spcBef>
              <a:spcAft>
                <a:spcPts val="600"/>
              </a:spcAft>
              <a:buClr>
                <a:schemeClr val="bg1"/>
              </a:buClr>
              <a:buSzPct val="92000"/>
              <a:buFont typeface="Arial" panose="020B0604020202020204" pitchFamily="34" charset="0"/>
              <a:buNone/>
              <a:defRPr sz="1200" kern="1200">
                <a:solidFill>
                  <a:schemeClr val="bg1"/>
                </a:solidFill>
                <a:latin typeface="+mn-lt"/>
                <a:ea typeface="+mn-ea"/>
                <a:cs typeface="+mn-cs"/>
              </a:defRPr>
            </a:lvl4pPr>
            <a:lvl5pPr marL="1368000" indent="0" algn="l" defTabSz="457200" rtl="0" eaLnBrk="1" latinLnBrk="0" hangingPunct="1">
              <a:spcBef>
                <a:spcPct val="20000"/>
              </a:spcBef>
              <a:spcAft>
                <a:spcPts val="600"/>
              </a:spcAft>
              <a:buClr>
                <a:schemeClr val="bg1"/>
              </a:buClr>
              <a:buSzPct val="92000"/>
              <a:buFont typeface="Arial" panose="020B0604020202020204" pitchFamily="34" charset="0"/>
              <a:buNone/>
              <a:defRPr sz="1200" kern="1200">
                <a:solidFill>
                  <a:schemeClr val="bg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1600" b="1" dirty="0"/>
              <a:t>Features Based Filtering:</a:t>
            </a:r>
          </a:p>
          <a:p>
            <a:r>
              <a:rPr lang="en-US" sz="1500" dirty="0"/>
              <a:t>Features-based filtering, also known as content-based filtering, is a recommendation approach that suggests items to users based on the features of the items themselves. </a:t>
            </a:r>
          </a:p>
          <a:p>
            <a:endParaRPr lang="en-US" sz="1600" b="1" dirty="0"/>
          </a:p>
        </p:txBody>
      </p:sp>
    </p:spTree>
    <p:extLst>
      <p:ext uri="{BB962C8B-B14F-4D97-AF65-F5344CB8AC3E}">
        <p14:creationId xmlns:p14="http://schemas.microsoft.com/office/powerpoint/2010/main" val="218738291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26C9-4C03-EBB0-5550-BF7712886949}"/>
              </a:ext>
            </a:extLst>
          </p:cNvPr>
          <p:cNvSpPr>
            <a:spLocks noGrp="1"/>
          </p:cNvSpPr>
          <p:nvPr>
            <p:ph type="title"/>
          </p:nvPr>
        </p:nvSpPr>
        <p:spPr>
          <a:xfrm>
            <a:off x="5053781" y="658762"/>
            <a:ext cx="6351638" cy="5201247"/>
          </a:xfrm>
        </p:spPr>
        <p:txBody>
          <a:bodyPr/>
          <a:lstStyle/>
          <a:p>
            <a:r>
              <a:rPr lang="en-US" dirty="0"/>
              <a:t>Thank you</a:t>
            </a:r>
          </a:p>
        </p:txBody>
      </p:sp>
      <p:pic>
        <p:nvPicPr>
          <p:cNvPr id="73" name="Picture Placeholder 72" descr="A city with many buildings">
            <a:extLst>
              <a:ext uri="{FF2B5EF4-FFF2-40B4-BE49-F238E27FC236}">
                <a16:creationId xmlns:a16="http://schemas.microsoft.com/office/drawing/2014/main" id="{0155CF5C-C7FD-AF09-E2E8-ADC9BAFFE9B2}"/>
              </a:ext>
            </a:extLst>
          </p:cNvPr>
          <p:cNvPicPr>
            <a:picLocks noGrp="1"/>
          </p:cNvPicPr>
          <p:nvPr>
            <p:ph type="pic" sz="quarter" idx="15"/>
          </p:nvPr>
        </p:nvPicPr>
        <p:blipFill rotWithShape="1">
          <a:blip r:embed="rId3"/>
          <a:srcRect l="74" r="74"/>
          <a:stretch/>
        </p:blipFill>
        <p:spPr>
          <a:xfrm>
            <a:off x="923928" y="838200"/>
            <a:ext cx="3429000" cy="3026664"/>
          </a:xfrm>
          <a:ln w="9525"/>
        </p:spPr>
      </p:pic>
      <p:sp>
        <p:nvSpPr>
          <p:cNvPr id="65" name="Text Placeholder 64">
            <a:extLst>
              <a:ext uri="{FF2B5EF4-FFF2-40B4-BE49-F238E27FC236}">
                <a16:creationId xmlns:a16="http://schemas.microsoft.com/office/drawing/2014/main" id="{D45BE16D-C734-39D9-31F9-204C6D152AAF}"/>
              </a:ext>
            </a:extLst>
          </p:cNvPr>
          <p:cNvSpPr>
            <a:spLocks noGrp="1"/>
          </p:cNvSpPr>
          <p:nvPr>
            <p:ph type="body" sz="quarter" idx="12"/>
          </p:nvPr>
        </p:nvSpPr>
        <p:spPr>
          <a:xfrm>
            <a:off x="924880" y="4748981"/>
            <a:ext cx="3434141" cy="845574"/>
          </a:xfrm>
        </p:spPr>
        <p:txBody>
          <a:bodyPr/>
          <a:lstStyle/>
          <a:p>
            <a:r>
              <a:rPr lang="en-US" dirty="0"/>
              <a:t>Shardul Dhekane &amp; Shreya Tripathi</a:t>
            </a:r>
          </a:p>
        </p:txBody>
      </p:sp>
      <p:sp>
        <p:nvSpPr>
          <p:cNvPr id="41" name="Footer Placeholder 40">
            <a:extLst>
              <a:ext uri="{FF2B5EF4-FFF2-40B4-BE49-F238E27FC236}">
                <a16:creationId xmlns:a16="http://schemas.microsoft.com/office/drawing/2014/main" id="{45166E84-D2D4-FF04-0DF4-E925709A2FE4}"/>
              </a:ext>
            </a:extLst>
          </p:cNvPr>
          <p:cNvSpPr>
            <a:spLocks noGrp="1"/>
          </p:cNvSpPr>
          <p:nvPr>
            <p:ph type="ftr" sz="quarter" idx="3"/>
          </p:nvPr>
        </p:nvSpPr>
        <p:spPr>
          <a:xfrm>
            <a:off x="5053781" y="6115665"/>
            <a:ext cx="5908401" cy="243669"/>
          </a:xfrm>
        </p:spPr>
        <p:txBody>
          <a:bodyPr/>
          <a:lstStyle/>
          <a:p>
            <a:r>
              <a:rPr lang="en-US" dirty="0"/>
              <a:t>Music recommender System using machine learning</a:t>
            </a:r>
          </a:p>
        </p:txBody>
      </p:sp>
      <p:sp>
        <p:nvSpPr>
          <p:cNvPr id="6" name="Slide Number Placeholder 5">
            <a:extLst>
              <a:ext uri="{FF2B5EF4-FFF2-40B4-BE49-F238E27FC236}">
                <a16:creationId xmlns:a16="http://schemas.microsoft.com/office/drawing/2014/main" id="{1532BE44-52CB-1E62-063D-1F7B3B12E1D5}"/>
              </a:ext>
            </a:extLst>
          </p:cNvPr>
          <p:cNvSpPr>
            <a:spLocks noGrp="1"/>
          </p:cNvSpPr>
          <p:nvPr>
            <p:ph type="sldNum" sz="quarter" idx="4"/>
          </p:nvPr>
        </p:nvSpPr>
        <p:spPr>
          <a:xfrm>
            <a:off x="10962182" y="6115665"/>
            <a:ext cx="474545" cy="243669"/>
          </a:xfrm>
        </p:spPr>
        <p:txBody>
          <a:bodyPr/>
          <a:lstStyle/>
          <a:p>
            <a:fld id="{3A98EE3D-8CD1-4C3F-BD1C-C98C9596463C}" type="slidenum">
              <a:rPr lang="en-US" smtClean="0"/>
              <a:pPr/>
              <a:t>11</a:t>
            </a:fld>
            <a:endParaRPr lang="en-US" dirty="0"/>
          </a:p>
        </p:txBody>
      </p:sp>
    </p:spTree>
    <p:extLst>
      <p:ext uri="{BB962C8B-B14F-4D97-AF65-F5344CB8AC3E}">
        <p14:creationId xmlns:p14="http://schemas.microsoft.com/office/powerpoint/2010/main" val="321953419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78" name="Title 77">
            <a:extLst>
              <a:ext uri="{FF2B5EF4-FFF2-40B4-BE49-F238E27FC236}">
                <a16:creationId xmlns:a16="http://schemas.microsoft.com/office/drawing/2014/main" id="{A2DC73CD-9A7B-4B8B-45B7-9126C3749B5B}"/>
              </a:ext>
            </a:extLst>
          </p:cNvPr>
          <p:cNvSpPr>
            <a:spLocks noGrp="1"/>
          </p:cNvSpPr>
          <p:nvPr>
            <p:ph type="title"/>
          </p:nvPr>
        </p:nvSpPr>
        <p:spPr>
          <a:xfrm>
            <a:off x="445605" y="420624"/>
            <a:ext cx="11300791" cy="824949"/>
          </a:xfrm>
        </p:spPr>
        <p:txBody>
          <a:bodyPr/>
          <a:lstStyle/>
          <a:p>
            <a:r>
              <a:rPr lang="en-US" dirty="0"/>
              <a:t>Overview</a:t>
            </a:r>
          </a:p>
        </p:txBody>
      </p:sp>
      <p:sp>
        <p:nvSpPr>
          <p:cNvPr id="48" name="Text Placeholder 47">
            <a:extLst>
              <a:ext uri="{FF2B5EF4-FFF2-40B4-BE49-F238E27FC236}">
                <a16:creationId xmlns:a16="http://schemas.microsoft.com/office/drawing/2014/main" id="{ADB62453-4969-6C70-7DA2-BCCA22A25B2D}"/>
              </a:ext>
            </a:extLst>
          </p:cNvPr>
          <p:cNvSpPr>
            <a:spLocks noGrp="1"/>
          </p:cNvSpPr>
          <p:nvPr>
            <p:ph type="body" sz="quarter" idx="11"/>
          </p:nvPr>
        </p:nvSpPr>
        <p:spPr>
          <a:xfrm>
            <a:off x="1335261" y="1659392"/>
            <a:ext cx="2252101" cy="2252208"/>
          </a:xfrm>
        </p:spPr>
        <p:txBody>
          <a:bodyPr/>
          <a:lstStyle/>
          <a:p>
            <a:r>
              <a:rPr lang="en-US" dirty="0"/>
              <a:t>Problem</a:t>
            </a:r>
          </a:p>
        </p:txBody>
      </p:sp>
      <p:sp>
        <p:nvSpPr>
          <p:cNvPr id="17" name="Text Placeholder 16">
            <a:extLst>
              <a:ext uri="{FF2B5EF4-FFF2-40B4-BE49-F238E27FC236}">
                <a16:creationId xmlns:a16="http://schemas.microsoft.com/office/drawing/2014/main" id="{D54DFB20-8AC4-58AC-499A-504A64E285CF}"/>
              </a:ext>
            </a:extLst>
          </p:cNvPr>
          <p:cNvSpPr>
            <a:spLocks noGrp="1"/>
          </p:cNvSpPr>
          <p:nvPr>
            <p:ph type="body" sz="quarter" idx="12"/>
          </p:nvPr>
        </p:nvSpPr>
        <p:spPr bwMode="white">
          <a:xfrm>
            <a:off x="1572311" y="2651125"/>
            <a:ext cx="1778000" cy="996950"/>
          </a:xfrm>
        </p:spPr>
        <p:txBody>
          <a:bodyPr>
            <a:normAutofit/>
          </a:bodyPr>
          <a:lstStyle/>
          <a:p>
            <a:r>
              <a:rPr lang="en-US" dirty="0"/>
              <a:t>The topic of the Problem</a:t>
            </a:r>
          </a:p>
          <a:p>
            <a:endParaRPr lang="en-US" dirty="0"/>
          </a:p>
        </p:txBody>
      </p:sp>
      <p:sp>
        <p:nvSpPr>
          <p:cNvPr id="49" name="Text Placeholder 48">
            <a:extLst>
              <a:ext uri="{FF2B5EF4-FFF2-40B4-BE49-F238E27FC236}">
                <a16:creationId xmlns:a16="http://schemas.microsoft.com/office/drawing/2014/main" id="{8A733E13-2AC1-FDA0-D1A6-410D3B4FFE56}"/>
              </a:ext>
            </a:extLst>
          </p:cNvPr>
          <p:cNvSpPr>
            <a:spLocks noGrp="1"/>
          </p:cNvSpPr>
          <p:nvPr>
            <p:ph type="body" sz="quarter" idx="13"/>
          </p:nvPr>
        </p:nvSpPr>
        <p:spPr>
          <a:xfrm>
            <a:off x="4969949" y="1679712"/>
            <a:ext cx="2252101" cy="2252208"/>
          </a:xfrm>
        </p:spPr>
        <p:txBody>
          <a:bodyPr/>
          <a:lstStyle/>
          <a:p>
            <a:r>
              <a:rPr lang="en-US" dirty="0"/>
              <a:t>Approach</a:t>
            </a:r>
          </a:p>
        </p:txBody>
      </p:sp>
      <p:sp>
        <p:nvSpPr>
          <p:cNvPr id="64" name="Text Placeholder 63">
            <a:extLst>
              <a:ext uri="{FF2B5EF4-FFF2-40B4-BE49-F238E27FC236}">
                <a16:creationId xmlns:a16="http://schemas.microsoft.com/office/drawing/2014/main" id="{812A0521-9D97-D048-D8FA-F5D63956937D}"/>
              </a:ext>
            </a:extLst>
          </p:cNvPr>
          <p:cNvSpPr>
            <a:spLocks noGrp="1"/>
          </p:cNvSpPr>
          <p:nvPr>
            <p:ph type="body" sz="quarter" idx="14"/>
          </p:nvPr>
        </p:nvSpPr>
        <p:spPr bwMode="white">
          <a:xfrm>
            <a:off x="5206999" y="2671445"/>
            <a:ext cx="1778000" cy="996950"/>
          </a:xfrm>
        </p:spPr>
        <p:txBody>
          <a:bodyPr/>
          <a:lstStyle/>
          <a:p>
            <a:r>
              <a:rPr lang="en-US" dirty="0"/>
              <a:t>Methodology of </a:t>
            </a:r>
          </a:p>
          <a:p>
            <a:r>
              <a:rPr lang="en-US" dirty="0"/>
              <a:t>Recommender System</a:t>
            </a:r>
          </a:p>
        </p:txBody>
      </p:sp>
      <p:sp>
        <p:nvSpPr>
          <p:cNvPr id="51" name="Text Placeholder 50">
            <a:extLst>
              <a:ext uri="{FF2B5EF4-FFF2-40B4-BE49-F238E27FC236}">
                <a16:creationId xmlns:a16="http://schemas.microsoft.com/office/drawing/2014/main" id="{A18E2FC3-E531-4F92-3700-99419B66A651}"/>
              </a:ext>
            </a:extLst>
          </p:cNvPr>
          <p:cNvSpPr>
            <a:spLocks noGrp="1"/>
          </p:cNvSpPr>
          <p:nvPr>
            <p:ph type="body" sz="quarter" idx="15"/>
          </p:nvPr>
        </p:nvSpPr>
        <p:spPr>
          <a:xfrm rot="202674">
            <a:off x="8614539" y="1664021"/>
            <a:ext cx="2252101" cy="2252208"/>
          </a:xfrm>
        </p:spPr>
        <p:txBody>
          <a:bodyPr/>
          <a:lstStyle/>
          <a:p>
            <a:r>
              <a:rPr lang="en-US" dirty="0"/>
              <a:t>Data </a:t>
            </a:r>
            <a:r>
              <a:rPr lang="en-US" dirty="0" err="1"/>
              <a:t>anaLYsis</a:t>
            </a:r>
            <a:endParaRPr lang="en-US" dirty="0"/>
          </a:p>
        </p:txBody>
      </p:sp>
      <p:sp>
        <p:nvSpPr>
          <p:cNvPr id="65" name="Text Placeholder 64">
            <a:extLst>
              <a:ext uri="{FF2B5EF4-FFF2-40B4-BE49-F238E27FC236}">
                <a16:creationId xmlns:a16="http://schemas.microsoft.com/office/drawing/2014/main" id="{993E53EE-0BB9-DE57-7EC4-2F41A0EF60D7}"/>
              </a:ext>
            </a:extLst>
          </p:cNvPr>
          <p:cNvSpPr>
            <a:spLocks noGrp="1"/>
          </p:cNvSpPr>
          <p:nvPr>
            <p:ph type="body" sz="quarter" idx="16"/>
          </p:nvPr>
        </p:nvSpPr>
        <p:spPr bwMode="white">
          <a:xfrm rot="202674">
            <a:off x="8851589" y="2655754"/>
            <a:ext cx="1778000" cy="996950"/>
          </a:xfrm>
        </p:spPr>
        <p:txBody>
          <a:bodyPr/>
          <a:lstStyle/>
          <a:p>
            <a:pPr lvl="0"/>
            <a:br>
              <a:rPr lang="en-US" dirty="0"/>
            </a:br>
            <a:r>
              <a:rPr lang="en-US" dirty="0"/>
              <a:t>Readings from the Data and Preprocessing </a:t>
            </a:r>
          </a:p>
          <a:p>
            <a:endParaRPr lang="en-US" dirty="0"/>
          </a:p>
        </p:txBody>
      </p:sp>
      <p:sp>
        <p:nvSpPr>
          <p:cNvPr id="53" name="Text Placeholder 52">
            <a:extLst>
              <a:ext uri="{FF2B5EF4-FFF2-40B4-BE49-F238E27FC236}">
                <a16:creationId xmlns:a16="http://schemas.microsoft.com/office/drawing/2014/main" id="{ECFCFD87-FE58-4897-D984-E46E2DC2DE71}"/>
              </a:ext>
            </a:extLst>
          </p:cNvPr>
          <p:cNvSpPr>
            <a:spLocks noGrp="1"/>
          </p:cNvSpPr>
          <p:nvPr>
            <p:ph type="body" sz="quarter" idx="17"/>
          </p:nvPr>
        </p:nvSpPr>
        <p:spPr>
          <a:xfrm rot="21388604">
            <a:off x="3100080" y="3715147"/>
            <a:ext cx="2252101" cy="2252208"/>
          </a:xfrm>
        </p:spPr>
        <p:txBody>
          <a:bodyPr/>
          <a:lstStyle/>
          <a:p>
            <a:r>
              <a:rPr lang="en-US" dirty="0"/>
              <a:t>Workflow</a:t>
            </a:r>
          </a:p>
        </p:txBody>
      </p:sp>
      <p:sp>
        <p:nvSpPr>
          <p:cNvPr id="66" name="Text Placeholder 65">
            <a:extLst>
              <a:ext uri="{FF2B5EF4-FFF2-40B4-BE49-F238E27FC236}">
                <a16:creationId xmlns:a16="http://schemas.microsoft.com/office/drawing/2014/main" id="{1A56C860-21F3-D1FF-A221-B4580EF91908}"/>
              </a:ext>
            </a:extLst>
          </p:cNvPr>
          <p:cNvSpPr>
            <a:spLocks noGrp="1"/>
          </p:cNvSpPr>
          <p:nvPr>
            <p:ph type="body" sz="quarter" idx="18"/>
          </p:nvPr>
        </p:nvSpPr>
        <p:spPr bwMode="white">
          <a:xfrm rot="21388604">
            <a:off x="3337130" y="4706880"/>
            <a:ext cx="1778000" cy="996950"/>
          </a:xfrm>
        </p:spPr>
        <p:txBody>
          <a:bodyPr/>
          <a:lstStyle/>
          <a:p>
            <a:pPr lvl="0"/>
            <a:r>
              <a:rPr lang="en-US" dirty="0"/>
              <a:t>Workflow of the Project</a:t>
            </a:r>
          </a:p>
        </p:txBody>
      </p:sp>
      <p:sp>
        <p:nvSpPr>
          <p:cNvPr id="55" name="Text Placeholder 54">
            <a:extLst>
              <a:ext uri="{FF2B5EF4-FFF2-40B4-BE49-F238E27FC236}">
                <a16:creationId xmlns:a16="http://schemas.microsoft.com/office/drawing/2014/main" id="{5041D5A2-29C2-E95E-A837-75DEA53103E9}"/>
              </a:ext>
            </a:extLst>
          </p:cNvPr>
          <p:cNvSpPr>
            <a:spLocks noGrp="1"/>
          </p:cNvSpPr>
          <p:nvPr>
            <p:ph type="body" sz="quarter" idx="19"/>
          </p:nvPr>
        </p:nvSpPr>
        <p:spPr>
          <a:xfrm>
            <a:off x="6847484" y="3709035"/>
            <a:ext cx="2252101" cy="2252208"/>
          </a:xfrm>
        </p:spPr>
        <p:txBody>
          <a:bodyPr/>
          <a:lstStyle/>
          <a:p>
            <a:r>
              <a:rPr lang="en-US" dirty="0"/>
              <a:t>Error</a:t>
            </a:r>
          </a:p>
        </p:txBody>
      </p:sp>
      <p:sp>
        <p:nvSpPr>
          <p:cNvPr id="67" name="Text Placeholder 66">
            <a:extLst>
              <a:ext uri="{FF2B5EF4-FFF2-40B4-BE49-F238E27FC236}">
                <a16:creationId xmlns:a16="http://schemas.microsoft.com/office/drawing/2014/main" id="{ACE8E486-3643-9AD4-B07B-39A02CBBE8DD}"/>
              </a:ext>
            </a:extLst>
          </p:cNvPr>
          <p:cNvSpPr>
            <a:spLocks noGrp="1"/>
          </p:cNvSpPr>
          <p:nvPr>
            <p:ph type="body" sz="quarter" idx="20"/>
          </p:nvPr>
        </p:nvSpPr>
        <p:spPr bwMode="white">
          <a:xfrm>
            <a:off x="7084534" y="4700768"/>
            <a:ext cx="1778000" cy="996950"/>
          </a:xfrm>
        </p:spPr>
        <p:txBody>
          <a:bodyPr/>
          <a:lstStyle/>
          <a:p>
            <a:r>
              <a:rPr lang="en-US" dirty="0"/>
              <a:t>Calculation of Error and Accuracy</a:t>
            </a:r>
          </a:p>
        </p:txBody>
      </p:sp>
      <p:pic>
        <p:nvPicPr>
          <p:cNvPr id="4" name="Graphic 3">
            <a:extLst>
              <a:ext uri="{FF2B5EF4-FFF2-40B4-BE49-F238E27FC236}">
                <a16:creationId xmlns:a16="http://schemas.microsoft.com/office/drawing/2014/main" id="{6DE7378F-DDC5-E280-3208-7D5A28F2BA4C}"/>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5417204" y="1502693"/>
            <a:ext cx="1441296" cy="461665"/>
          </a:xfrm>
          <a:prstGeom prst="rect">
            <a:avLst/>
          </a:prstGeom>
        </p:spPr>
      </p:pic>
      <p:pic>
        <p:nvPicPr>
          <p:cNvPr id="5" name="Graphic 4">
            <a:extLst>
              <a:ext uri="{FF2B5EF4-FFF2-40B4-BE49-F238E27FC236}">
                <a16:creationId xmlns:a16="http://schemas.microsoft.com/office/drawing/2014/main" id="{B5379710-FBA6-9898-F44A-1352F6BE8F71}"/>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bwMode="black">
          <a:xfrm>
            <a:off x="1840669" y="1458281"/>
            <a:ext cx="1211232" cy="506257"/>
          </a:xfrm>
          <a:prstGeom prst="rect">
            <a:avLst/>
          </a:prstGeom>
        </p:spPr>
      </p:pic>
      <p:pic>
        <p:nvPicPr>
          <p:cNvPr id="6" name="Graphic 5">
            <a:extLst>
              <a:ext uri="{FF2B5EF4-FFF2-40B4-BE49-F238E27FC236}">
                <a16:creationId xmlns:a16="http://schemas.microsoft.com/office/drawing/2014/main" id="{02A7F9CB-CB61-28E7-AA16-03DCFEB4C811}"/>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bwMode="black">
          <a:xfrm rot="299600">
            <a:off x="9243538" y="1480396"/>
            <a:ext cx="1211232" cy="506257"/>
          </a:xfrm>
          <a:prstGeom prst="rect">
            <a:avLst/>
          </a:prstGeom>
        </p:spPr>
      </p:pic>
      <p:pic>
        <p:nvPicPr>
          <p:cNvPr id="7" name="Graphic 6">
            <a:extLst>
              <a:ext uri="{FF2B5EF4-FFF2-40B4-BE49-F238E27FC236}">
                <a16:creationId xmlns:a16="http://schemas.microsoft.com/office/drawing/2014/main" id="{510CE9DC-6B41-FE0C-7122-28180805AC29}"/>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rot="21233692">
            <a:off x="3722621" y="3518686"/>
            <a:ext cx="879613" cy="461665"/>
          </a:xfrm>
          <a:prstGeom prst="rect">
            <a:avLst/>
          </a:prstGeom>
        </p:spPr>
      </p:pic>
      <p:pic>
        <p:nvPicPr>
          <p:cNvPr id="8" name="Graphic 7">
            <a:extLst>
              <a:ext uri="{FF2B5EF4-FFF2-40B4-BE49-F238E27FC236}">
                <a16:creationId xmlns:a16="http://schemas.microsoft.com/office/drawing/2014/main" id="{67E73402-A7BF-A3F1-1734-3A52890FEA6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bwMode="black">
          <a:xfrm>
            <a:off x="7567710" y="3485125"/>
            <a:ext cx="828804" cy="506257"/>
          </a:xfrm>
          <a:prstGeom prst="rect">
            <a:avLst/>
          </a:prstGeom>
        </p:spPr>
      </p:pic>
    </p:spTree>
    <p:extLst>
      <p:ext uri="{BB962C8B-B14F-4D97-AF65-F5344CB8AC3E}">
        <p14:creationId xmlns:p14="http://schemas.microsoft.com/office/powerpoint/2010/main" val="354385053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B381022-4B22-8C42-F771-5462B110CFB9}"/>
              </a:ext>
            </a:extLst>
          </p:cNvPr>
          <p:cNvSpPr>
            <a:spLocks noGrp="1"/>
          </p:cNvSpPr>
          <p:nvPr>
            <p:ph type="title"/>
          </p:nvPr>
        </p:nvSpPr>
        <p:spPr>
          <a:xfrm>
            <a:off x="480322" y="408568"/>
            <a:ext cx="4238625" cy="2751130"/>
          </a:xfrm>
        </p:spPr>
        <p:txBody>
          <a:bodyPr/>
          <a:lstStyle/>
          <a:p>
            <a:r>
              <a:rPr lang="en-US" dirty="0"/>
              <a:t>problem</a:t>
            </a:r>
          </a:p>
        </p:txBody>
      </p:sp>
      <p:sp>
        <p:nvSpPr>
          <p:cNvPr id="14" name="Text Placeholder 13">
            <a:extLst>
              <a:ext uri="{FF2B5EF4-FFF2-40B4-BE49-F238E27FC236}">
                <a16:creationId xmlns:a16="http://schemas.microsoft.com/office/drawing/2014/main" id="{43FEC1DE-09F2-6B25-7BD6-41A59FB85FD8}"/>
              </a:ext>
            </a:extLst>
          </p:cNvPr>
          <p:cNvSpPr>
            <a:spLocks noGrp="1"/>
          </p:cNvSpPr>
          <p:nvPr>
            <p:ph type="body" sz="quarter" idx="11"/>
          </p:nvPr>
        </p:nvSpPr>
        <p:spPr>
          <a:xfrm>
            <a:off x="4718947" y="403472"/>
            <a:ext cx="6991355" cy="862432"/>
          </a:xfrm>
        </p:spPr>
        <p:txBody>
          <a:bodyPr/>
          <a:lstStyle/>
          <a:p>
            <a:r>
              <a:rPr lang="en-US" dirty="0"/>
              <a:t>enhance user experience by providing personalized music recommendations</a:t>
            </a:r>
          </a:p>
        </p:txBody>
      </p:sp>
      <p:pic>
        <p:nvPicPr>
          <p:cNvPr id="36" name="Picture Placeholder 35" descr="Planning icon">
            <a:extLst>
              <a:ext uri="{FF2B5EF4-FFF2-40B4-BE49-F238E27FC236}">
                <a16:creationId xmlns:a16="http://schemas.microsoft.com/office/drawing/2014/main" id="{6E9A53B3-C98C-981D-808A-46C951C96916}"/>
              </a:ext>
            </a:extLst>
          </p:cNvPr>
          <p:cNvPicPr>
            <a:picLocks noGrp="1" noChangeAspect="1"/>
          </p:cNvPicPr>
          <p:nvPr>
            <p:ph type="pic" sz="quarter" idx="16"/>
          </p:nvPr>
        </p:nvPicPr>
        <p:blipFill>
          <a:blip r:embed="rId3">
            <a:extLst>
              <a:ext uri="{96DAC541-7B7A-43D3-8B79-37D633B846F1}">
                <asvg:svgBlip xmlns:asvg="http://schemas.microsoft.com/office/drawing/2016/SVG/main" r:embed="rId4"/>
              </a:ext>
            </a:extLst>
          </a:blip>
          <a:srcRect/>
          <a:stretch/>
        </p:blipFill>
        <p:spPr>
          <a:xfrm>
            <a:off x="5260616" y="1749732"/>
            <a:ext cx="914400" cy="914400"/>
          </a:xfrm>
        </p:spPr>
      </p:pic>
      <p:sp>
        <p:nvSpPr>
          <p:cNvPr id="52" name="Text Placeholder 51">
            <a:extLst>
              <a:ext uri="{FF2B5EF4-FFF2-40B4-BE49-F238E27FC236}">
                <a16:creationId xmlns:a16="http://schemas.microsoft.com/office/drawing/2014/main" id="{37C82C75-3E20-9EBF-108C-0799BF3B26AD}"/>
              </a:ext>
            </a:extLst>
          </p:cNvPr>
          <p:cNvSpPr>
            <a:spLocks noGrp="1"/>
          </p:cNvSpPr>
          <p:nvPr>
            <p:ph type="body" sz="quarter" idx="12"/>
          </p:nvPr>
        </p:nvSpPr>
        <p:spPr>
          <a:xfrm>
            <a:off x="6364549" y="1877962"/>
            <a:ext cx="4801647" cy="698090"/>
          </a:xfrm>
        </p:spPr>
        <p:txBody>
          <a:bodyPr>
            <a:normAutofit fontScale="92500"/>
          </a:bodyPr>
          <a:lstStyle/>
          <a:p>
            <a:r>
              <a:rPr lang="en-US" sz="1600" dirty="0"/>
              <a:t>Combine and process data from multiple sources,</a:t>
            </a:r>
          </a:p>
          <a:p>
            <a:r>
              <a:rPr lang="en-US" sz="1600" dirty="0"/>
              <a:t>to create a comprehensive dataset for recommendations</a:t>
            </a:r>
          </a:p>
        </p:txBody>
      </p:sp>
      <p:pic>
        <p:nvPicPr>
          <p:cNvPr id="58" name="Picture Placeholder 57" descr="building">
            <a:extLst>
              <a:ext uri="{FF2B5EF4-FFF2-40B4-BE49-F238E27FC236}">
                <a16:creationId xmlns:a16="http://schemas.microsoft.com/office/drawing/2014/main" id="{BFE4633B-B0DF-0AF2-90BA-FAA5B06B42A8}"/>
              </a:ext>
            </a:extLst>
          </p:cNvPr>
          <p:cNvPicPr>
            <a:picLocks noGrp="1" noChangeAspect="1"/>
          </p:cNvPicPr>
          <p:nvPr>
            <p:ph type="pic" sz="quarter" idx="17"/>
          </p:nvPr>
        </p:nvPicPr>
        <p:blipFill>
          <a:blip r:embed="rId5">
            <a:extLst>
              <a:ext uri="{96DAC541-7B7A-43D3-8B79-37D633B846F1}">
                <asvg:svgBlip xmlns:asvg="http://schemas.microsoft.com/office/drawing/2016/SVG/main" r:embed="rId6"/>
              </a:ext>
            </a:extLst>
          </a:blip>
          <a:srcRect/>
          <a:stretch/>
        </p:blipFill>
        <p:spPr>
          <a:xfrm>
            <a:off x="5266480" y="4450151"/>
            <a:ext cx="914400" cy="914400"/>
          </a:xfrm>
        </p:spPr>
      </p:pic>
      <p:sp>
        <p:nvSpPr>
          <p:cNvPr id="53" name="Text Placeholder 52">
            <a:extLst>
              <a:ext uri="{FF2B5EF4-FFF2-40B4-BE49-F238E27FC236}">
                <a16:creationId xmlns:a16="http://schemas.microsoft.com/office/drawing/2014/main" id="{B36D8843-9956-50C7-5B27-6A10F6859F2A}"/>
              </a:ext>
            </a:extLst>
          </p:cNvPr>
          <p:cNvSpPr>
            <a:spLocks noGrp="1"/>
          </p:cNvSpPr>
          <p:nvPr>
            <p:ph type="body" sz="quarter" idx="13"/>
          </p:nvPr>
        </p:nvSpPr>
        <p:spPr>
          <a:xfrm>
            <a:off x="6364549" y="3244646"/>
            <a:ext cx="4801647" cy="698090"/>
          </a:xfrm>
        </p:spPr>
        <p:txBody>
          <a:bodyPr>
            <a:normAutofit/>
          </a:bodyPr>
          <a:lstStyle/>
          <a:p>
            <a:r>
              <a:rPr lang="en-US" dirty="0"/>
              <a:t>Preference Based Algorithms</a:t>
            </a:r>
          </a:p>
        </p:txBody>
      </p:sp>
      <p:pic>
        <p:nvPicPr>
          <p:cNvPr id="60" name="Picture Placeholder 59" descr="Plant in hand">
            <a:extLst>
              <a:ext uri="{FF2B5EF4-FFF2-40B4-BE49-F238E27FC236}">
                <a16:creationId xmlns:a16="http://schemas.microsoft.com/office/drawing/2014/main" id="{AC9F5568-C4F1-EBC5-E00C-712423C9AFF8}"/>
              </a:ext>
            </a:extLst>
          </p:cNvPr>
          <p:cNvPicPr>
            <a:picLocks noGrp="1" noChangeAspect="1"/>
          </p:cNvPicPr>
          <p:nvPr>
            <p:ph type="pic" sz="quarter" idx="18"/>
          </p:nvPr>
        </p:nvPicPr>
        <p:blipFill>
          <a:blip r:embed="rId7">
            <a:extLst>
              <a:ext uri="{96DAC541-7B7A-43D3-8B79-37D633B846F1}">
                <asvg:svgBlip xmlns:asvg="http://schemas.microsoft.com/office/drawing/2016/SVG/main" r:embed="rId8"/>
              </a:ext>
            </a:extLst>
          </a:blip>
          <a:srcRect/>
          <a:stretch/>
        </p:blipFill>
        <p:spPr>
          <a:xfrm>
            <a:off x="5260616" y="3028336"/>
            <a:ext cx="914400" cy="914400"/>
          </a:xfrm>
        </p:spPr>
      </p:pic>
      <p:sp>
        <p:nvSpPr>
          <p:cNvPr id="54" name="Text Placeholder 53">
            <a:extLst>
              <a:ext uri="{FF2B5EF4-FFF2-40B4-BE49-F238E27FC236}">
                <a16:creationId xmlns:a16="http://schemas.microsoft.com/office/drawing/2014/main" id="{E98C0CE4-2C1F-73CA-0F08-DC30424E9DD0}"/>
              </a:ext>
            </a:extLst>
          </p:cNvPr>
          <p:cNvSpPr>
            <a:spLocks noGrp="1"/>
          </p:cNvSpPr>
          <p:nvPr>
            <p:ph type="body" sz="quarter" idx="14"/>
          </p:nvPr>
        </p:nvSpPr>
        <p:spPr>
          <a:xfrm>
            <a:off x="6364549" y="4558306"/>
            <a:ext cx="4801647" cy="698090"/>
          </a:xfrm>
        </p:spPr>
        <p:txBody>
          <a:bodyPr>
            <a:normAutofit fontScale="85000" lnSpcReduction="20000"/>
          </a:bodyPr>
          <a:lstStyle/>
          <a:p>
            <a:r>
              <a:rPr lang="en-US" dirty="0"/>
              <a:t>Implement mechanisms to provide real-time recommendations that adapt to changing user preferences and behaviors.</a:t>
            </a:r>
          </a:p>
        </p:txBody>
      </p:sp>
      <p:sp>
        <p:nvSpPr>
          <p:cNvPr id="61" name="Footer Placeholder 60">
            <a:extLst>
              <a:ext uri="{FF2B5EF4-FFF2-40B4-BE49-F238E27FC236}">
                <a16:creationId xmlns:a16="http://schemas.microsoft.com/office/drawing/2014/main" id="{C051E230-576F-23FD-43F5-BFD7FE81F974}"/>
              </a:ext>
            </a:extLst>
          </p:cNvPr>
          <p:cNvSpPr>
            <a:spLocks noGrp="1"/>
          </p:cNvSpPr>
          <p:nvPr>
            <p:ph type="ftr" sz="quarter" idx="3"/>
          </p:nvPr>
        </p:nvSpPr>
        <p:spPr>
          <a:xfrm>
            <a:off x="4842252" y="5994209"/>
            <a:ext cx="5933284" cy="365125"/>
          </a:xfrm>
        </p:spPr>
        <p:txBody>
          <a:bodyPr/>
          <a:lstStyle/>
          <a:p>
            <a:r>
              <a:rPr lang="en-US" dirty="0"/>
              <a:t>MRS</a:t>
            </a:r>
          </a:p>
        </p:txBody>
      </p:sp>
      <p:sp>
        <p:nvSpPr>
          <p:cNvPr id="8" name="Slide Number Placeholder 7">
            <a:extLst>
              <a:ext uri="{FF2B5EF4-FFF2-40B4-BE49-F238E27FC236}">
                <a16:creationId xmlns:a16="http://schemas.microsoft.com/office/drawing/2014/main" id="{D7E6F308-F4EA-9567-C2CB-25ED32F3AE88}"/>
              </a:ext>
            </a:extLst>
          </p:cNvPr>
          <p:cNvSpPr>
            <a:spLocks noGrp="1"/>
          </p:cNvSpPr>
          <p:nvPr>
            <p:ph type="sldNum" sz="quarter" idx="4"/>
          </p:nvPr>
        </p:nvSpPr>
        <p:spPr>
          <a:xfrm>
            <a:off x="10962182" y="5994209"/>
            <a:ext cx="474545" cy="365125"/>
          </a:xfrm>
        </p:spPr>
        <p:txBody>
          <a:bodyPr/>
          <a:lstStyle/>
          <a:p>
            <a:fld id="{3A98EE3D-8CD1-4C3F-BD1C-C98C9596463C}" type="slidenum">
              <a:rPr lang="en-US" smtClean="0"/>
              <a:pPr/>
              <a:t>3</a:t>
            </a:fld>
            <a:endParaRPr lang="en-US" dirty="0"/>
          </a:p>
        </p:txBody>
      </p:sp>
      <p:sp>
        <p:nvSpPr>
          <p:cNvPr id="4" name="Freeform: Shape 3">
            <a:extLst>
              <a:ext uri="{FF2B5EF4-FFF2-40B4-BE49-F238E27FC236}">
                <a16:creationId xmlns:a16="http://schemas.microsoft.com/office/drawing/2014/main" id="{8F8B0981-88BE-3F12-7D38-538C74454AC3}"/>
              </a:ext>
            </a:extLst>
          </p:cNvPr>
          <p:cNvSpPr/>
          <p:nvPr/>
        </p:nvSpPr>
        <p:spPr>
          <a:xfrm>
            <a:off x="2067528" y="3953426"/>
            <a:ext cx="891664" cy="1580489"/>
          </a:xfrm>
          <a:custGeom>
            <a:avLst/>
            <a:gdLst>
              <a:gd name="connsiteX0" fmla="*/ 651428 w 926241"/>
              <a:gd name="connsiteY0" fmla="*/ 218937 h 1580489"/>
              <a:gd name="connsiteX1" fmla="*/ 574135 w 926241"/>
              <a:gd name="connsiteY1" fmla="*/ 138049 h 1580489"/>
              <a:gd name="connsiteX2" fmla="*/ 574135 w 926241"/>
              <a:gd name="connsiteY2" fmla="*/ 71901 h 1580489"/>
              <a:gd name="connsiteX3" fmla="*/ 502235 w 926241"/>
              <a:gd name="connsiteY3" fmla="*/ 0 h 1580489"/>
              <a:gd name="connsiteX4" fmla="*/ 430334 w 926241"/>
              <a:gd name="connsiteY4" fmla="*/ 71901 h 1580489"/>
              <a:gd name="connsiteX5" fmla="*/ 430334 w 926241"/>
              <a:gd name="connsiteY5" fmla="*/ 1157240 h 1580489"/>
              <a:gd name="connsiteX6" fmla="*/ 223261 w 926241"/>
              <a:gd name="connsiteY6" fmla="*/ 1177012 h 1580489"/>
              <a:gd name="connsiteX7" fmla="*/ 7559 w 926241"/>
              <a:gd name="connsiteY7" fmla="*/ 1467850 h 1580489"/>
              <a:gd name="connsiteX8" fmla="*/ 358434 w 926241"/>
              <a:gd name="connsiteY8" fmla="*/ 1553771 h 1580489"/>
              <a:gd name="connsiteX9" fmla="*/ 571619 w 926241"/>
              <a:gd name="connsiteY9" fmla="*/ 1361797 h 1580489"/>
              <a:gd name="connsiteX10" fmla="*/ 571619 w 926241"/>
              <a:gd name="connsiteY10" fmla="*/ 603605 h 1580489"/>
              <a:gd name="connsiteX11" fmla="*/ 602177 w 926241"/>
              <a:gd name="connsiteY11" fmla="*/ 624456 h 1580489"/>
              <a:gd name="connsiteX12" fmla="*/ 827225 w 926241"/>
              <a:gd name="connsiteY12" fmla="*/ 996542 h 1580489"/>
              <a:gd name="connsiteX13" fmla="*/ 651428 w 926241"/>
              <a:gd name="connsiteY13" fmla="*/ 218937 h 158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6241" h="1580489">
                <a:moveTo>
                  <a:pt x="651428" y="218937"/>
                </a:moveTo>
                <a:cubicBezTo>
                  <a:pt x="619781" y="198280"/>
                  <a:pt x="593333" y="170602"/>
                  <a:pt x="574135" y="138049"/>
                </a:cubicBezTo>
                <a:lnTo>
                  <a:pt x="574135" y="71901"/>
                </a:lnTo>
                <a:cubicBezTo>
                  <a:pt x="574135" y="32190"/>
                  <a:pt x="541945" y="0"/>
                  <a:pt x="502235" y="0"/>
                </a:cubicBezTo>
                <a:cubicBezTo>
                  <a:pt x="462524" y="0"/>
                  <a:pt x="430334" y="32190"/>
                  <a:pt x="430334" y="71901"/>
                </a:cubicBezTo>
                <a:lnTo>
                  <a:pt x="430334" y="1157240"/>
                </a:lnTo>
                <a:cubicBezTo>
                  <a:pt x="360792" y="1144984"/>
                  <a:pt x="289226" y="1151815"/>
                  <a:pt x="223261" y="1177012"/>
                </a:cubicBezTo>
                <a:cubicBezTo>
                  <a:pt x="67237" y="1233454"/>
                  <a:pt x="-28391" y="1363594"/>
                  <a:pt x="7559" y="1467850"/>
                </a:cubicBezTo>
                <a:cubicBezTo>
                  <a:pt x="43509" y="1572106"/>
                  <a:pt x="202410" y="1611651"/>
                  <a:pt x="358434" y="1553771"/>
                </a:cubicBezTo>
                <a:cubicBezTo>
                  <a:pt x="466285" y="1514226"/>
                  <a:pt x="546094" y="1439090"/>
                  <a:pt x="571619" y="1361797"/>
                </a:cubicBezTo>
                <a:lnTo>
                  <a:pt x="571619" y="603605"/>
                </a:lnTo>
                <a:cubicBezTo>
                  <a:pt x="581340" y="611212"/>
                  <a:pt x="591550" y="618176"/>
                  <a:pt x="602177" y="624456"/>
                </a:cubicBezTo>
                <a:cubicBezTo>
                  <a:pt x="841965" y="768258"/>
                  <a:pt x="710027" y="995463"/>
                  <a:pt x="827225" y="996542"/>
                </a:cubicBezTo>
                <a:cubicBezTo>
                  <a:pt x="977857" y="997620"/>
                  <a:pt x="983968" y="440750"/>
                  <a:pt x="651428" y="218937"/>
                </a:cubicBezTo>
                <a:close/>
              </a:path>
            </a:pathLst>
          </a:custGeom>
          <a:solidFill>
            <a:schemeClr val="bg1"/>
          </a:solidFill>
          <a:ln w="35917" cap="flat">
            <a:noFill/>
            <a:prstDash val="solid"/>
            <a:miter/>
          </a:ln>
        </p:spPr>
        <p:txBody>
          <a:bodyPr rtlCol="0" anchor="ctr"/>
          <a:lstStyle/>
          <a:p>
            <a:endParaRPr lang="en-IN"/>
          </a:p>
        </p:txBody>
      </p:sp>
    </p:spTree>
    <p:extLst>
      <p:ext uri="{BB962C8B-B14F-4D97-AF65-F5344CB8AC3E}">
        <p14:creationId xmlns:p14="http://schemas.microsoft.com/office/powerpoint/2010/main" val="214872676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686F4-8A6F-B0FE-3963-C82BA4A8F4DA}"/>
              </a:ext>
            </a:extLst>
          </p:cNvPr>
          <p:cNvSpPr>
            <a:spLocks noGrp="1"/>
          </p:cNvSpPr>
          <p:nvPr>
            <p:ph type="title"/>
          </p:nvPr>
        </p:nvSpPr>
        <p:spPr>
          <a:xfrm>
            <a:off x="4718272" y="393646"/>
            <a:ext cx="6955946" cy="867815"/>
          </a:xfrm>
        </p:spPr>
        <p:txBody>
          <a:bodyPr/>
          <a:lstStyle/>
          <a:p>
            <a:r>
              <a:rPr lang="en-US" dirty="0"/>
              <a:t>Problem</a:t>
            </a:r>
          </a:p>
        </p:txBody>
      </p:sp>
      <p:pic>
        <p:nvPicPr>
          <p:cNvPr id="39" name="Picture Placeholder 38" descr="Men standing in a large building">
            <a:extLst>
              <a:ext uri="{FF2B5EF4-FFF2-40B4-BE49-F238E27FC236}">
                <a16:creationId xmlns:a16="http://schemas.microsoft.com/office/drawing/2014/main" id="{71332D1E-65DA-928A-F346-87EA74BBD2A7}"/>
              </a:ext>
            </a:extLst>
          </p:cNvPr>
          <p:cNvPicPr>
            <a:picLocks noGrp="1" noChangeAspect="1"/>
          </p:cNvPicPr>
          <p:nvPr>
            <p:ph type="pic" sz="quarter" idx="16"/>
          </p:nvPr>
        </p:nvPicPr>
        <p:blipFill>
          <a:blip r:embed="rId3"/>
          <a:srcRect t="420" b="420"/>
          <a:stretch/>
        </p:blipFill>
        <p:spPr>
          <a:xfrm>
            <a:off x="489199" y="413364"/>
            <a:ext cx="4238625" cy="3356579"/>
          </a:xfrm>
        </p:spPr>
      </p:pic>
      <p:pic>
        <p:nvPicPr>
          <p:cNvPr id="41" name="Picture Placeholder 40" descr="A blueprint of a house">
            <a:extLst>
              <a:ext uri="{FF2B5EF4-FFF2-40B4-BE49-F238E27FC236}">
                <a16:creationId xmlns:a16="http://schemas.microsoft.com/office/drawing/2014/main" id="{156C1DD8-6AC4-A507-79B7-AB33C2A5A415}"/>
              </a:ext>
            </a:extLst>
          </p:cNvPr>
          <p:cNvPicPr>
            <a:picLocks noGrp="1" noChangeAspect="1"/>
          </p:cNvPicPr>
          <p:nvPr>
            <p:ph type="pic" sz="quarter" idx="15"/>
          </p:nvPr>
        </p:nvPicPr>
        <p:blipFill>
          <a:blip r:embed="rId4"/>
          <a:srcRect t="188" b="188"/>
          <a:stretch/>
        </p:blipFill>
        <p:spPr>
          <a:xfrm>
            <a:off x="489199" y="3765754"/>
            <a:ext cx="4238625" cy="2678881"/>
          </a:xfrm>
        </p:spPr>
      </p:pic>
      <p:sp>
        <p:nvSpPr>
          <p:cNvPr id="13" name="Text Placeholder 12">
            <a:extLst>
              <a:ext uri="{FF2B5EF4-FFF2-40B4-BE49-F238E27FC236}">
                <a16:creationId xmlns:a16="http://schemas.microsoft.com/office/drawing/2014/main" id="{09D5F748-1565-9DA9-0615-2528105609D3}"/>
              </a:ext>
            </a:extLst>
          </p:cNvPr>
          <p:cNvSpPr>
            <a:spLocks noGrp="1"/>
          </p:cNvSpPr>
          <p:nvPr>
            <p:ph type="body" sz="quarter" idx="12"/>
          </p:nvPr>
        </p:nvSpPr>
        <p:spPr>
          <a:xfrm>
            <a:off x="5279922" y="1877961"/>
            <a:ext cx="6066499" cy="3698859"/>
          </a:xfrm>
        </p:spPr>
        <p:txBody>
          <a:bodyPr>
            <a:normAutofit fontScale="92500" lnSpcReduction="20000"/>
          </a:bodyPr>
          <a:lstStyle/>
          <a:p>
            <a:r>
              <a:rPr lang="en-US" dirty="0"/>
              <a:t>In the vast and ever-expanding world of digital music, listeners are overwhelmed by the sheer volume of available tracks. With millions of songs across various genres and subgenres, finding music that aligns with individual tastes and preferences is a daunting task. Traditional methods of music discovery, such as radio or curated playlists, often fall short in providing personalized recommendations that cater to the unique auditory preferences of each listener.</a:t>
            </a:r>
          </a:p>
          <a:p>
            <a:pPr marL="0" indent="0">
              <a:buNone/>
            </a:pPr>
            <a:endParaRPr lang="en-US" dirty="0"/>
          </a:p>
          <a:p>
            <a:r>
              <a:rPr lang="en-US" dirty="0"/>
              <a:t>The primary goal of the Music Recommender System is to enhance user experience by providing personalized music recommendations. The system should leverage available data to suggest tracks that align with user preferences, thereby increasing user engagement and satisfaction.</a:t>
            </a:r>
            <a:br>
              <a:rPr lang="en-US" dirty="0"/>
            </a:br>
            <a:endParaRPr lang="en-US" dirty="0"/>
          </a:p>
          <a:p>
            <a:pPr marL="0" indent="0">
              <a:buNone/>
            </a:pPr>
            <a:endParaRPr lang="en-US" dirty="0"/>
          </a:p>
        </p:txBody>
      </p:sp>
      <p:sp>
        <p:nvSpPr>
          <p:cNvPr id="6" name="Footer Placeholder 5">
            <a:extLst>
              <a:ext uri="{FF2B5EF4-FFF2-40B4-BE49-F238E27FC236}">
                <a16:creationId xmlns:a16="http://schemas.microsoft.com/office/drawing/2014/main" id="{4FF45D44-403A-18B5-4F6D-9F085B0E70C9}"/>
              </a:ext>
            </a:extLst>
          </p:cNvPr>
          <p:cNvSpPr>
            <a:spLocks noGrp="1"/>
          </p:cNvSpPr>
          <p:nvPr>
            <p:ph type="ftr" sz="quarter" idx="3"/>
          </p:nvPr>
        </p:nvSpPr>
        <p:spPr>
          <a:xfrm>
            <a:off x="4842252" y="5994209"/>
            <a:ext cx="5933284" cy="365125"/>
          </a:xfrm>
        </p:spPr>
        <p:txBody>
          <a:bodyPr/>
          <a:lstStyle/>
          <a:p>
            <a:r>
              <a:rPr lang="en-US" dirty="0"/>
              <a:t>MRS</a:t>
            </a:r>
          </a:p>
        </p:txBody>
      </p:sp>
      <p:sp>
        <p:nvSpPr>
          <p:cNvPr id="7" name="Slide Number Placeholder 6">
            <a:extLst>
              <a:ext uri="{FF2B5EF4-FFF2-40B4-BE49-F238E27FC236}">
                <a16:creationId xmlns:a16="http://schemas.microsoft.com/office/drawing/2014/main" id="{F8E2D159-480E-1CFF-69FD-20BD829B05B2}"/>
              </a:ext>
            </a:extLst>
          </p:cNvPr>
          <p:cNvSpPr>
            <a:spLocks noGrp="1"/>
          </p:cNvSpPr>
          <p:nvPr>
            <p:ph type="sldNum" sz="quarter" idx="4"/>
          </p:nvPr>
        </p:nvSpPr>
        <p:spPr>
          <a:xfrm>
            <a:off x="10962182" y="5994209"/>
            <a:ext cx="474545" cy="365125"/>
          </a:xfrm>
        </p:spPr>
        <p:txBody>
          <a:bodyPr/>
          <a:lstStyle/>
          <a:p>
            <a:fld id="{3A98EE3D-8CD1-4C3F-BD1C-C98C9596463C}" type="slidenum">
              <a:rPr lang="en-US" smtClean="0"/>
              <a:pPr/>
              <a:t>4</a:t>
            </a:fld>
            <a:endParaRPr lang="en-US" dirty="0"/>
          </a:p>
        </p:txBody>
      </p:sp>
    </p:spTree>
    <p:extLst>
      <p:ext uri="{BB962C8B-B14F-4D97-AF65-F5344CB8AC3E}">
        <p14:creationId xmlns:p14="http://schemas.microsoft.com/office/powerpoint/2010/main" val="370657198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6770F-0024-2932-E6FE-27ED2A06EE2F}"/>
              </a:ext>
            </a:extLst>
          </p:cNvPr>
          <p:cNvSpPr>
            <a:spLocks noGrp="1"/>
          </p:cNvSpPr>
          <p:nvPr>
            <p:ph type="title"/>
          </p:nvPr>
        </p:nvSpPr>
        <p:spPr/>
        <p:txBody>
          <a:bodyPr/>
          <a:lstStyle/>
          <a:p>
            <a:r>
              <a:rPr lang="en-US" dirty="0"/>
              <a:t>Approach</a:t>
            </a:r>
          </a:p>
        </p:txBody>
      </p:sp>
      <p:sp>
        <p:nvSpPr>
          <p:cNvPr id="22" name="Text Placeholder 21">
            <a:extLst>
              <a:ext uri="{FF2B5EF4-FFF2-40B4-BE49-F238E27FC236}">
                <a16:creationId xmlns:a16="http://schemas.microsoft.com/office/drawing/2014/main" id="{02F5EE21-7184-03A5-6443-DBC7D8DC4AE9}"/>
              </a:ext>
            </a:extLst>
          </p:cNvPr>
          <p:cNvSpPr>
            <a:spLocks noGrp="1"/>
          </p:cNvSpPr>
          <p:nvPr>
            <p:ph type="body" sz="quarter" idx="19"/>
          </p:nvPr>
        </p:nvSpPr>
        <p:spPr/>
        <p:txBody>
          <a:bodyPr/>
          <a:lstStyle/>
          <a:p>
            <a:r>
              <a:rPr lang="en-US" dirty="0"/>
              <a:t>Using hybrid filtering</a:t>
            </a:r>
          </a:p>
        </p:txBody>
      </p:sp>
      <p:sp>
        <p:nvSpPr>
          <p:cNvPr id="3" name="Text Placeholder 2">
            <a:extLst>
              <a:ext uri="{FF2B5EF4-FFF2-40B4-BE49-F238E27FC236}">
                <a16:creationId xmlns:a16="http://schemas.microsoft.com/office/drawing/2014/main" id="{E7B686F1-E97A-9FBC-DD50-0C5358D47C18}"/>
              </a:ext>
            </a:extLst>
          </p:cNvPr>
          <p:cNvSpPr>
            <a:spLocks noGrp="1"/>
          </p:cNvSpPr>
          <p:nvPr>
            <p:ph type="body" sz="quarter" idx="12"/>
          </p:nvPr>
        </p:nvSpPr>
        <p:spPr/>
        <p:txBody>
          <a:bodyPr/>
          <a:lstStyle/>
          <a:p>
            <a:r>
              <a:rPr lang="en-US" dirty="0"/>
              <a:t>Features Based Content Filtering</a:t>
            </a:r>
          </a:p>
        </p:txBody>
      </p:sp>
      <p:sp>
        <p:nvSpPr>
          <p:cNvPr id="8" name="Text Placeholder 7">
            <a:extLst>
              <a:ext uri="{FF2B5EF4-FFF2-40B4-BE49-F238E27FC236}">
                <a16:creationId xmlns:a16="http://schemas.microsoft.com/office/drawing/2014/main" id="{71451392-A439-19B3-58A1-EE44FC469AA1}"/>
              </a:ext>
            </a:extLst>
          </p:cNvPr>
          <p:cNvSpPr>
            <a:spLocks noGrp="1"/>
          </p:cNvSpPr>
          <p:nvPr>
            <p:ph type="body" sz="quarter" idx="17"/>
          </p:nvPr>
        </p:nvSpPr>
        <p:spPr/>
        <p:txBody>
          <a:bodyPr/>
          <a:lstStyle/>
          <a:p>
            <a:r>
              <a:rPr lang="en-US" dirty="0"/>
              <a:t>Description Based Content Filtering</a:t>
            </a:r>
          </a:p>
        </p:txBody>
      </p:sp>
      <p:sp>
        <p:nvSpPr>
          <p:cNvPr id="54" name="Text Placeholder 53">
            <a:extLst>
              <a:ext uri="{FF2B5EF4-FFF2-40B4-BE49-F238E27FC236}">
                <a16:creationId xmlns:a16="http://schemas.microsoft.com/office/drawing/2014/main" id="{439070CF-40C6-6E6C-44B0-927766FDDF38}"/>
              </a:ext>
            </a:extLst>
          </p:cNvPr>
          <p:cNvSpPr>
            <a:spLocks noGrp="1"/>
          </p:cNvSpPr>
          <p:nvPr>
            <p:ph type="body" sz="quarter" idx="18"/>
          </p:nvPr>
        </p:nvSpPr>
        <p:spPr/>
        <p:txBody>
          <a:bodyPr/>
          <a:lstStyle/>
          <a:p>
            <a:r>
              <a:rPr lang="en-US" dirty="0"/>
              <a:t>User Based Collaborative Filtering</a:t>
            </a:r>
          </a:p>
        </p:txBody>
      </p:sp>
      <p:sp>
        <p:nvSpPr>
          <p:cNvPr id="5" name="Slide Number Placeholder 4">
            <a:extLst>
              <a:ext uri="{FF2B5EF4-FFF2-40B4-BE49-F238E27FC236}">
                <a16:creationId xmlns:a16="http://schemas.microsoft.com/office/drawing/2014/main" id="{AC3087B0-212D-7E38-9554-316741E34AA8}"/>
              </a:ext>
            </a:extLst>
          </p:cNvPr>
          <p:cNvSpPr>
            <a:spLocks noGrp="1"/>
          </p:cNvSpPr>
          <p:nvPr>
            <p:ph type="sldNum" sz="quarter" idx="4"/>
          </p:nvPr>
        </p:nvSpPr>
        <p:spPr/>
        <p:txBody>
          <a:bodyPr/>
          <a:lstStyle/>
          <a:p>
            <a:fld id="{3A98EE3D-8CD1-4C3F-BD1C-C98C9596463C}" type="slidenum">
              <a:rPr lang="en-US" smtClean="0"/>
              <a:pPr/>
              <a:t>5</a:t>
            </a:fld>
            <a:endParaRPr lang="en-US" dirty="0"/>
          </a:p>
        </p:txBody>
      </p:sp>
    </p:spTree>
    <p:extLst>
      <p:ext uri="{BB962C8B-B14F-4D97-AF65-F5344CB8AC3E}">
        <p14:creationId xmlns:p14="http://schemas.microsoft.com/office/powerpoint/2010/main" val="75373286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8D324045-FEA8-8298-1164-EDD8D43F85FC}"/>
              </a:ext>
            </a:extLst>
          </p:cNvPr>
          <p:cNvSpPr>
            <a:spLocks noGrp="1"/>
          </p:cNvSpPr>
          <p:nvPr>
            <p:ph type="title"/>
          </p:nvPr>
        </p:nvSpPr>
        <p:spPr/>
        <p:txBody>
          <a:bodyPr/>
          <a:lstStyle/>
          <a:p>
            <a:r>
              <a:rPr lang="en-US" dirty="0"/>
              <a:t>Data analysis</a:t>
            </a:r>
          </a:p>
        </p:txBody>
      </p:sp>
      <p:sp>
        <p:nvSpPr>
          <p:cNvPr id="29" name="Text Placeholder 28">
            <a:extLst>
              <a:ext uri="{FF2B5EF4-FFF2-40B4-BE49-F238E27FC236}">
                <a16:creationId xmlns:a16="http://schemas.microsoft.com/office/drawing/2014/main" id="{67275E97-2AEF-30E3-1A66-1C854158274B}"/>
              </a:ext>
            </a:extLst>
          </p:cNvPr>
          <p:cNvSpPr>
            <a:spLocks noGrp="1"/>
          </p:cNvSpPr>
          <p:nvPr>
            <p:ph type="body" sz="quarter" idx="12"/>
          </p:nvPr>
        </p:nvSpPr>
        <p:spPr/>
        <p:txBody>
          <a:bodyPr>
            <a:normAutofit/>
          </a:bodyPr>
          <a:lstStyle/>
          <a:p>
            <a:r>
              <a:rPr lang="en-US" dirty="0"/>
              <a:t>Using Dataset consisting of 600K Songs from Year 1990-2021</a:t>
            </a:r>
          </a:p>
          <a:p>
            <a:r>
              <a:rPr lang="en-US" dirty="0"/>
              <a:t>Exploring the dataset </a:t>
            </a:r>
            <a:br>
              <a:rPr lang="en-US" dirty="0"/>
            </a:br>
            <a:r>
              <a:rPr lang="en-US" dirty="0"/>
              <a:t>and cleaning the problems like missing data and duplicates</a:t>
            </a:r>
          </a:p>
          <a:p>
            <a:r>
              <a:rPr lang="en-US" dirty="0"/>
              <a:t>We can visualize many interesting points from the dataset</a:t>
            </a:r>
          </a:p>
          <a:p>
            <a:endParaRPr lang="en-US" dirty="0"/>
          </a:p>
        </p:txBody>
      </p:sp>
      <p:sp>
        <p:nvSpPr>
          <p:cNvPr id="7" name="Slide Number Placeholder 6">
            <a:extLst>
              <a:ext uri="{FF2B5EF4-FFF2-40B4-BE49-F238E27FC236}">
                <a16:creationId xmlns:a16="http://schemas.microsoft.com/office/drawing/2014/main" id="{DA31ABC3-C604-47E7-1203-7F26CDC4F1FB}"/>
              </a:ext>
            </a:extLst>
          </p:cNvPr>
          <p:cNvSpPr>
            <a:spLocks noGrp="1"/>
          </p:cNvSpPr>
          <p:nvPr>
            <p:ph type="sldNum" sz="quarter" idx="4"/>
          </p:nvPr>
        </p:nvSpPr>
        <p:spPr/>
        <p:txBody>
          <a:bodyPr/>
          <a:lstStyle/>
          <a:p>
            <a:fld id="{3A98EE3D-8CD1-4C3F-BD1C-C98C9596463C}" type="slidenum">
              <a:rPr lang="en-US" smtClean="0"/>
              <a:pPr/>
              <a:t>6</a:t>
            </a:fld>
            <a:endParaRPr lang="en-US" dirty="0"/>
          </a:p>
        </p:txBody>
      </p:sp>
      <p:pic>
        <p:nvPicPr>
          <p:cNvPr id="9" name="Picture Placeholder 8">
            <a:extLst>
              <a:ext uri="{FF2B5EF4-FFF2-40B4-BE49-F238E27FC236}">
                <a16:creationId xmlns:a16="http://schemas.microsoft.com/office/drawing/2014/main" id="{075FA79E-781A-E690-9ECC-D235E66A7C6D}"/>
              </a:ext>
            </a:extLst>
          </p:cNvPr>
          <p:cNvPicPr>
            <a:picLocks noGrp="1" noChangeAspect="1"/>
          </p:cNvPicPr>
          <p:nvPr>
            <p:ph type="pic" sz="quarter" idx="15"/>
          </p:nvPr>
        </p:nvPicPr>
        <p:blipFill>
          <a:blip r:embed="rId3">
            <a:duotone>
              <a:schemeClr val="accent3">
                <a:shade val="45000"/>
                <a:satMod val="135000"/>
              </a:schemeClr>
              <a:prstClr val="white"/>
            </a:duotone>
          </a:blip>
          <a:srcRect l="10715" r="10715"/>
          <a:stretch>
            <a:fillRect/>
          </a:stretch>
        </p:blipFill>
        <p:spPr/>
      </p:pic>
    </p:spTree>
    <p:extLst>
      <p:ext uri="{BB962C8B-B14F-4D97-AF65-F5344CB8AC3E}">
        <p14:creationId xmlns:p14="http://schemas.microsoft.com/office/powerpoint/2010/main" val="224998156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8D324045-FEA8-8298-1164-EDD8D43F85FC}"/>
              </a:ext>
            </a:extLst>
          </p:cNvPr>
          <p:cNvSpPr>
            <a:spLocks noGrp="1"/>
          </p:cNvSpPr>
          <p:nvPr>
            <p:ph type="title"/>
          </p:nvPr>
        </p:nvSpPr>
        <p:spPr/>
        <p:txBody>
          <a:bodyPr/>
          <a:lstStyle/>
          <a:p>
            <a:r>
              <a:rPr lang="en-US" dirty="0"/>
              <a:t>Data analysis</a:t>
            </a:r>
          </a:p>
        </p:txBody>
      </p:sp>
      <p:sp>
        <p:nvSpPr>
          <p:cNvPr id="29" name="Text Placeholder 28">
            <a:extLst>
              <a:ext uri="{FF2B5EF4-FFF2-40B4-BE49-F238E27FC236}">
                <a16:creationId xmlns:a16="http://schemas.microsoft.com/office/drawing/2014/main" id="{67275E97-2AEF-30E3-1A66-1C854158274B}"/>
              </a:ext>
            </a:extLst>
          </p:cNvPr>
          <p:cNvSpPr>
            <a:spLocks noGrp="1"/>
          </p:cNvSpPr>
          <p:nvPr>
            <p:ph type="body" sz="quarter" idx="12"/>
          </p:nvPr>
        </p:nvSpPr>
        <p:spPr>
          <a:xfrm>
            <a:off x="7327242" y="834689"/>
            <a:ext cx="4314143" cy="4478062"/>
          </a:xfrm>
        </p:spPr>
        <p:txBody>
          <a:bodyPr anchor="ctr">
            <a:normAutofit/>
          </a:bodyPr>
          <a:lstStyle/>
          <a:p>
            <a:r>
              <a:rPr lang="en-US" dirty="0"/>
              <a:t>Did you know the famous Artist Lata Mangeshkar has Over 1000 Songs?</a:t>
            </a:r>
          </a:p>
        </p:txBody>
      </p:sp>
      <p:sp>
        <p:nvSpPr>
          <p:cNvPr id="7" name="Slide Number Placeholder 6">
            <a:extLst>
              <a:ext uri="{FF2B5EF4-FFF2-40B4-BE49-F238E27FC236}">
                <a16:creationId xmlns:a16="http://schemas.microsoft.com/office/drawing/2014/main" id="{DA31ABC3-C604-47E7-1203-7F26CDC4F1FB}"/>
              </a:ext>
            </a:extLst>
          </p:cNvPr>
          <p:cNvSpPr>
            <a:spLocks noGrp="1"/>
          </p:cNvSpPr>
          <p:nvPr>
            <p:ph type="sldNum" sz="quarter" idx="4"/>
          </p:nvPr>
        </p:nvSpPr>
        <p:spPr/>
        <p:txBody>
          <a:bodyPr/>
          <a:lstStyle/>
          <a:p>
            <a:fld id="{3A98EE3D-8CD1-4C3F-BD1C-C98C9596463C}" type="slidenum">
              <a:rPr lang="en-US" smtClean="0"/>
              <a:pPr/>
              <a:t>7</a:t>
            </a:fld>
            <a:endParaRPr lang="en-US" dirty="0"/>
          </a:p>
        </p:txBody>
      </p:sp>
      <p:pic>
        <p:nvPicPr>
          <p:cNvPr id="5" name="Picture Placeholder 4">
            <a:extLst>
              <a:ext uri="{FF2B5EF4-FFF2-40B4-BE49-F238E27FC236}">
                <a16:creationId xmlns:a16="http://schemas.microsoft.com/office/drawing/2014/main" id="{B4867945-417E-9D21-CA92-6523F01D4824}"/>
              </a:ext>
            </a:extLst>
          </p:cNvPr>
          <p:cNvPicPr>
            <a:picLocks noGrp="1" noChangeAspect="1"/>
          </p:cNvPicPr>
          <p:nvPr>
            <p:ph type="pic" sz="quarter" idx="15"/>
          </p:nvPr>
        </p:nvPicPr>
        <p:blipFill rotWithShape="1">
          <a:blip r:embed="rId3">
            <a:duotone>
              <a:schemeClr val="accent2">
                <a:shade val="45000"/>
                <a:satMod val="135000"/>
              </a:schemeClr>
              <a:prstClr val="white"/>
            </a:duotone>
          </a:blip>
          <a:srcRect l="1004" t="961" r="42792" b="-961"/>
          <a:stretch/>
        </p:blipFill>
        <p:spPr>
          <a:xfrm>
            <a:off x="491526" y="413311"/>
            <a:ext cx="6756966" cy="6005015"/>
          </a:xfrm>
        </p:spPr>
      </p:pic>
    </p:spTree>
    <p:extLst>
      <p:ext uri="{BB962C8B-B14F-4D97-AF65-F5344CB8AC3E}">
        <p14:creationId xmlns:p14="http://schemas.microsoft.com/office/powerpoint/2010/main" val="129805628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120">
            <a:extLst>
              <a:ext uri="{FF2B5EF4-FFF2-40B4-BE49-F238E27FC236}">
                <a16:creationId xmlns:a16="http://schemas.microsoft.com/office/drawing/2014/main" id="{01632167-B96B-34C1-27DF-918B02375FCA}"/>
              </a:ext>
            </a:extLst>
          </p:cNvPr>
          <p:cNvSpPr>
            <a:spLocks noGrp="1"/>
          </p:cNvSpPr>
          <p:nvPr>
            <p:ph type="title"/>
          </p:nvPr>
        </p:nvSpPr>
        <p:spPr/>
        <p:txBody>
          <a:bodyPr/>
          <a:lstStyle/>
          <a:p>
            <a:r>
              <a:rPr lang="en-US" dirty="0"/>
              <a:t>Workflow</a:t>
            </a:r>
          </a:p>
        </p:txBody>
      </p:sp>
      <p:sp>
        <p:nvSpPr>
          <p:cNvPr id="33" name="Text Placeholder 32">
            <a:extLst>
              <a:ext uri="{FF2B5EF4-FFF2-40B4-BE49-F238E27FC236}">
                <a16:creationId xmlns:a16="http://schemas.microsoft.com/office/drawing/2014/main" id="{F86EBE01-25EA-E55C-212F-55BB71067BDD}"/>
              </a:ext>
            </a:extLst>
          </p:cNvPr>
          <p:cNvSpPr>
            <a:spLocks noGrp="1"/>
          </p:cNvSpPr>
          <p:nvPr>
            <p:ph type="body" sz="quarter" idx="12"/>
          </p:nvPr>
        </p:nvSpPr>
        <p:spPr/>
        <p:txBody>
          <a:bodyPr/>
          <a:lstStyle/>
          <a:p>
            <a:pPr lvl="0"/>
            <a:br>
              <a:rPr lang="en-US" dirty="0"/>
            </a:br>
            <a:r>
              <a:rPr lang="en-US" dirty="0"/>
              <a:t>Data Gathering</a:t>
            </a:r>
          </a:p>
        </p:txBody>
      </p:sp>
      <p:sp>
        <p:nvSpPr>
          <p:cNvPr id="80" name="Text Placeholder 79">
            <a:extLst>
              <a:ext uri="{FF2B5EF4-FFF2-40B4-BE49-F238E27FC236}">
                <a16:creationId xmlns:a16="http://schemas.microsoft.com/office/drawing/2014/main" id="{12FF41A1-5D72-0088-3340-EA7BE9A1122A}"/>
              </a:ext>
            </a:extLst>
          </p:cNvPr>
          <p:cNvSpPr>
            <a:spLocks noGrp="1"/>
          </p:cNvSpPr>
          <p:nvPr>
            <p:ph type="body" sz="quarter" idx="18"/>
          </p:nvPr>
        </p:nvSpPr>
        <p:spPr/>
        <p:txBody>
          <a:bodyPr/>
          <a:lstStyle/>
          <a:p>
            <a:pPr lvl="0"/>
            <a:br>
              <a:rPr lang="en-US" dirty="0"/>
            </a:br>
            <a:r>
              <a:rPr lang="en-US" dirty="0"/>
              <a:t>Model Training</a:t>
            </a:r>
          </a:p>
        </p:txBody>
      </p:sp>
      <p:sp>
        <p:nvSpPr>
          <p:cNvPr id="82" name="Text Placeholder 81">
            <a:extLst>
              <a:ext uri="{FF2B5EF4-FFF2-40B4-BE49-F238E27FC236}">
                <a16:creationId xmlns:a16="http://schemas.microsoft.com/office/drawing/2014/main" id="{14627B05-A870-AC47-84B8-8E7062A7652A}"/>
              </a:ext>
            </a:extLst>
          </p:cNvPr>
          <p:cNvSpPr>
            <a:spLocks noGrp="1"/>
          </p:cNvSpPr>
          <p:nvPr>
            <p:ph type="body" sz="quarter" idx="20"/>
          </p:nvPr>
        </p:nvSpPr>
        <p:spPr/>
        <p:txBody>
          <a:bodyPr/>
          <a:lstStyle/>
          <a:p>
            <a:r>
              <a:rPr lang="en-US" dirty="0"/>
              <a:t>Deployment using </a:t>
            </a:r>
            <a:r>
              <a:rPr lang="en-US" dirty="0" err="1"/>
              <a:t>Streamlit</a:t>
            </a:r>
            <a:endParaRPr lang="en-US" dirty="0"/>
          </a:p>
        </p:txBody>
      </p:sp>
      <p:sp>
        <p:nvSpPr>
          <p:cNvPr id="85" name="Text Placeholder 84">
            <a:extLst>
              <a:ext uri="{FF2B5EF4-FFF2-40B4-BE49-F238E27FC236}">
                <a16:creationId xmlns:a16="http://schemas.microsoft.com/office/drawing/2014/main" id="{F7EA869C-0FD7-B2B6-6F9B-4D7A1A029217}"/>
              </a:ext>
            </a:extLst>
          </p:cNvPr>
          <p:cNvSpPr>
            <a:spLocks noGrp="1"/>
          </p:cNvSpPr>
          <p:nvPr>
            <p:ph type="body" sz="quarter" idx="23"/>
          </p:nvPr>
        </p:nvSpPr>
        <p:spPr/>
        <p:txBody>
          <a:bodyPr>
            <a:normAutofit/>
          </a:bodyPr>
          <a:lstStyle/>
          <a:p>
            <a:r>
              <a:rPr lang="en-US" dirty="0"/>
              <a:t>Principles of  efficient design</a:t>
            </a:r>
          </a:p>
        </p:txBody>
      </p:sp>
      <p:sp>
        <p:nvSpPr>
          <p:cNvPr id="86" name="Text Placeholder 85">
            <a:extLst>
              <a:ext uri="{FF2B5EF4-FFF2-40B4-BE49-F238E27FC236}">
                <a16:creationId xmlns:a16="http://schemas.microsoft.com/office/drawing/2014/main" id="{F725C723-D324-3121-79DD-E895FC283C1F}"/>
              </a:ext>
            </a:extLst>
          </p:cNvPr>
          <p:cNvSpPr>
            <a:spLocks noGrp="1"/>
          </p:cNvSpPr>
          <p:nvPr>
            <p:ph type="body" sz="quarter" idx="24"/>
          </p:nvPr>
        </p:nvSpPr>
        <p:spPr/>
        <p:txBody>
          <a:bodyPr/>
          <a:lstStyle/>
          <a:p>
            <a:pPr lvl="0"/>
            <a:br>
              <a:rPr lang="en-US" dirty="0"/>
            </a:br>
            <a:r>
              <a:rPr lang="en-US" dirty="0"/>
              <a:t>Model Testing</a:t>
            </a:r>
          </a:p>
        </p:txBody>
      </p:sp>
      <p:sp>
        <p:nvSpPr>
          <p:cNvPr id="4" name="Footer Placeholder 3">
            <a:extLst>
              <a:ext uri="{FF2B5EF4-FFF2-40B4-BE49-F238E27FC236}">
                <a16:creationId xmlns:a16="http://schemas.microsoft.com/office/drawing/2014/main" id="{9BC6D562-243A-2CB7-8AF0-7733D7BC2865}"/>
              </a:ext>
            </a:extLst>
          </p:cNvPr>
          <p:cNvSpPr>
            <a:spLocks noGrp="1"/>
          </p:cNvSpPr>
          <p:nvPr>
            <p:ph type="ftr" sz="quarter" idx="3"/>
          </p:nvPr>
        </p:nvSpPr>
        <p:spPr/>
        <p:txBody>
          <a:bodyPr/>
          <a:lstStyle/>
          <a:p>
            <a:r>
              <a:rPr lang="en-US" dirty="0"/>
              <a:t>MRS</a:t>
            </a:r>
          </a:p>
        </p:txBody>
      </p:sp>
      <p:sp>
        <p:nvSpPr>
          <p:cNvPr id="5" name="Slide Number Placeholder 4">
            <a:extLst>
              <a:ext uri="{FF2B5EF4-FFF2-40B4-BE49-F238E27FC236}">
                <a16:creationId xmlns:a16="http://schemas.microsoft.com/office/drawing/2014/main" id="{94132A67-368B-6C11-A014-8E40E3778E4D}"/>
              </a:ext>
            </a:extLst>
          </p:cNvPr>
          <p:cNvSpPr>
            <a:spLocks noGrp="1"/>
          </p:cNvSpPr>
          <p:nvPr>
            <p:ph type="sldNum" sz="quarter" idx="4"/>
          </p:nvPr>
        </p:nvSpPr>
        <p:spPr/>
        <p:txBody>
          <a:bodyPr/>
          <a:lstStyle/>
          <a:p>
            <a:fld id="{3A98EE3D-8CD1-4C3F-BD1C-C98C9596463C}" type="slidenum">
              <a:rPr lang="en-US" smtClean="0"/>
              <a:pPr/>
              <a:t>8</a:t>
            </a:fld>
            <a:endParaRPr lang="en-US" dirty="0"/>
          </a:p>
        </p:txBody>
      </p:sp>
      <p:cxnSp>
        <p:nvCxnSpPr>
          <p:cNvPr id="11" name="Connector: Elbow 10">
            <a:extLst>
              <a:ext uri="{FF2B5EF4-FFF2-40B4-BE49-F238E27FC236}">
                <a16:creationId xmlns:a16="http://schemas.microsoft.com/office/drawing/2014/main" id="{5874C12F-8812-2096-8060-F088B62EDD65}"/>
              </a:ext>
              <a:ext uri="{C183D7F6-B498-43B3-948B-1728B52AA6E4}">
                <adec:decorative xmlns:adec="http://schemas.microsoft.com/office/drawing/2017/decorative" val="1"/>
              </a:ext>
            </a:extLst>
          </p:cNvPr>
          <p:cNvCxnSpPr>
            <a:cxnSpLocks/>
            <a:stCxn id="33" idx="2"/>
          </p:cNvCxnSpPr>
          <p:nvPr/>
        </p:nvCxnSpPr>
        <p:spPr>
          <a:xfrm rot="16200000" flipH="1">
            <a:off x="2199481" y="3695700"/>
            <a:ext cx="1270794" cy="565943"/>
          </a:xfrm>
          <a:prstGeom prst="bentConnector2">
            <a:avLst/>
          </a:prstGeom>
          <a:ln>
            <a:solidFill>
              <a:schemeClr val="bg1"/>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C05C0612-907D-A1B0-77EB-156D85AE11E6}"/>
              </a:ext>
              <a:ext uri="{C183D7F6-B498-43B3-948B-1728B52AA6E4}">
                <adec:decorative xmlns:adec="http://schemas.microsoft.com/office/drawing/2017/decorative" val="1"/>
              </a:ext>
            </a:extLst>
          </p:cNvPr>
          <p:cNvCxnSpPr>
            <a:cxnSpLocks/>
            <a:endCxn id="80" idx="1"/>
          </p:cNvCxnSpPr>
          <p:nvPr/>
        </p:nvCxnSpPr>
        <p:spPr>
          <a:xfrm rot="5400000" flipH="1" flipV="1">
            <a:off x="3971131" y="3018632"/>
            <a:ext cx="1270794" cy="569119"/>
          </a:xfrm>
          <a:prstGeom prst="bentConnector2">
            <a:avLst/>
          </a:prstGeom>
          <a:ln>
            <a:solidFill>
              <a:schemeClr val="bg1"/>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06EBA5F2-CBC4-5DAB-A7BE-650C68443E84}"/>
              </a:ext>
              <a:ext uri="{C183D7F6-B498-43B3-948B-1728B52AA6E4}">
                <adec:decorative xmlns:adec="http://schemas.microsoft.com/office/drawing/2017/decorative" val="1"/>
              </a:ext>
            </a:extLst>
          </p:cNvPr>
          <p:cNvCxnSpPr>
            <a:cxnSpLocks/>
            <a:endCxn id="86" idx="1"/>
          </p:cNvCxnSpPr>
          <p:nvPr/>
        </p:nvCxnSpPr>
        <p:spPr>
          <a:xfrm rot="16200000" flipH="1">
            <a:off x="5780763" y="3736856"/>
            <a:ext cx="1274279" cy="486495"/>
          </a:xfrm>
          <a:prstGeom prst="bentConnector2">
            <a:avLst/>
          </a:prstGeom>
          <a:ln>
            <a:solidFill>
              <a:schemeClr val="bg1"/>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3F0B745C-817B-528D-B36C-5CC1B9BDDFF8}"/>
              </a:ext>
              <a:ext uri="{C183D7F6-B498-43B3-948B-1728B52AA6E4}">
                <adec:decorative xmlns:adec="http://schemas.microsoft.com/office/drawing/2017/decorative" val="1"/>
              </a:ext>
            </a:extLst>
          </p:cNvPr>
          <p:cNvCxnSpPr>
            <a:cxnSpLocks/>
            <a:stCxn id="86" idx="0"/>
            <a:endCxn id="82" idx="1"/>
          </p:cNvCxnSpPr>
          <p:nvPr/>
        </p:nvCxnSpPr>
        <p:spPr>
          <a:xfrm rot="5400000" flipH="1" flipV="1">
            <a:off x="7514829" y="3020617"/>
            <a:ext cx="1272381" cy="569912"/>
          </a:xfrm>
          <a:prstGeom prst="bentConnector2">
            <a:avLst/>
          </a:prstGeom>
          <a:ln>
            <a:solidFill>
              <a:schemeClr val="bg1"/>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66B61866-49CE-C586-CD5F-ECAC560A95D4}"/>
              </a:ext>
            </a:extLst>
          </p:cNvPr>
          <p:cNvSpPr>
            <a:spLocks noGrp="1"/>
          </p:cNvSpPr>
          <p:nvPr>
            <p:ph type="body" sz="quarter" idx="22"/>
          </p:nvPr>
        </p:nvSpPr>
        <p:spPr/>
        <p:txBody>
          <a:bodyPr/>
          <a:lstStyle/>
          <a:p>
            <a:r>
              <a:rPr lang="en-IN" dirty="0"/>
              <a:t>Preprocessing and Synthetic Creation</a:t>
            </a:r>
          </a:p>
        </p:txBody>
      </p:sp>
    </p:spTree>
    <p:extLst>
      <p:ext uri="{BB962C8B-B14F-4D97-AF65-F5344CB8AC3E}">
        <p14:creationId xmlns:p14="http://schemas.microsoft.com/office/powerpoint/2010/main" val="122109323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99A48-A5C4-EFFD-853A-0B7EF01288DB}"/>
              </a:ext>
            </a:extLst>
          </p:cNvPr>
          <p:cNvSpPr>
            <a:spLocks noGrp="1"/>
          </p:cNvSpPr>
          <p:nvPr>
            <p:ph type="title"/>
          </p:nvPr>
        </p:nvSpPr>
        <p:spPr>
          <a:xfrm>
            <a:off x="472582" y="393646"/>
            <a:ext cx="3260519" cy="5484640"/>
          </a:xfrm>
        </p:spPr>
        <p:txBody>
          <a:bodyPr/>
          <a:lstStyle/>
          <a:p>
            <a:r>
              <a:rPr lang="en-US" dirty="0"/>
              <a:t>Error</a:t>
            </a:r>
          </a:p>
        </p:txBody>
      </p:sp>
      <p:pic>
        <p:nvPicPr>
          <p:cNvPr id="36" name="Picture Placeholder 35" descr="puzzle piece">
            <a:extLst>
              <a:ext uri="{FF2B5EF4-FFF2-40B4-BE49-F238E27FC236}">
                <a16:creationId xmlns:a16="http://schemas.microsoft.com/office/drawing/2014/main" id="{CB3F8D1D-D630-42A7-9EFC-E37C99A530B6}"/>
              </a:ext>
            </a:extLst>
          </p:cNvPr>
          <p:cNvPicPr>
            <a:picLocks noGrp="1" noChangeAspect="1"/>
          </p:cNvPicPr>
          <p:nvPr>
            <p:ph type="pic" sz="quarter" idx="16"/>
          </p:nvPr>
        </p:nvPicPr>
        <p:blipFill>
          <a:blip r:embed="rId3">
            <a:extLst>
              <a:ext uri="{96DAC541-7B7A-43D3-8B79-37D633B846F1}">
                <asvg:svgBlip xmlns:asvg="http://schemas.microsoft.com/office/drawing/2016/SVG/main" r:embed="rId4"/>
              </a:ext>
            </a:extLst>
          </a:blip>
          <a:srcRect l="108" r="108"/>
          <a:stretch/>
        </p:blipFill>
        <p:spPr>
          <a:xfrm>
            <a:off x="4261658" y="934066"/>
            <a:ext cx="731520" cy="731520"/>
          </a:xfrm>
        </p:spPr>
      </p:pic>
      <p:pic>
        <p:nvPicPr>
          <p:cNvPr id="38" name="Picture Placeholder 37" descr="scales">
            <a:extLst>
              <a:ext uri="{FF2B5EF4-FFF2-40B4-BE49-F238E27FC236}">
                <a16:creationId xmlns:a16="http://schemas.microsoft.com/office/drawing/2014/main" id="{5D4068BA-7FB0-C568-1C10-AEC89E20B939}"/>
              </a:ext>
            </a:extLst>
          </p:cNvPr>
          <p:cNvPicPr>
            <a:picLocks noGrp="1" noChangeAspect="1"/>
          </p:cNvPicPr>
          <p:nvPr>
            <p:ph type="pic" sz="quarter" idx="18"/>
          </p:nvPr>
        </p:nvPicPr>
        <p:blipFill>
          <a:blip r:embed="rId5">
            <a:extLst>
              <a:ext uri="{96DAC541-7B7A-43D3-8B79-37D633B846F1}">
                <asvg:svgBlip xmlns:asvg="http://schemas.microsoft.com/office/drawing/2016/SVG/main" r:embed="rId6"/>
              </a:ext>
            </a:extLst>
          </a:blip>
          <a:srcRect l="108" r="108"/>
          <a:stretch/>
        </p:blipFill>
        <p:spPr>
          <a:xfrm>
            <a:off x="4261658" y="2144633"/>
            <a:ext cx="731520" cy="731520"/>
          </a:xfrm>
        </p:spPr>
      </p:pic>
      <p:pic>
        <p:nvPicPr>
          <p:cNvPr id="40" name="Picture Placeholder 39" descr="Eco Power">
            <a:extLst>
              <a:ext uri="{FF2B5EF4-FFF2-40B4-BE49-F238E27FC236}">
                <a16:creationId xmlns:a16="http://schemas.microsoft.com/office/drawing/2014/main" id="{DC0F4638-981F-A716-D84A-643F1B2D3DBD}"/>
              </a:ext>
            </a:extLst>
          </p:cNvPr>
          <p:cNvPicPr>
            <a:picLocks noGrp="1" noChangeAspect="1"/>
          </p:cNvPicPr>
          <p:nvPr>
            <p:ph type="pic" sz="quarter" idx="20"/>
          </p:nvPr>
        </p:nvPicPr>
        <p:blipFill>
          <a:blip r:embed="rId7">
            <a:extLst>
              <a:ext uri="{96DAC541-7B7A-43D3-8B79-37D633B846F1}">
                <asvg:svgBlip xmlns:asvg="http://schemas.microsoft.com/office/drawing/2016/SVG/main" r:embed="rId8"/>
              </a:ext>
            </a:extLst>
          </a:blip>
          <a:srcRect/>
          <a:stretch/>
        </p:blipFill>
        <p:spPr>
          <a:xfrm>
            <a:off x="4261658" y="3296662"/>
            <a:ext cx="731520" cy="731520"/>
          </a:xfrm>
        </p:spPr>
      </p:pic>
      <p:pic>
        <p:nvPicPr>
          <p:cNvPr id="42" name="Picture Placeholder 41" descr="Plan drawing">
            <a:extLst>
              <a:ext uri="{FF2B5EF4-FFF2-40B4-BE49-F238E27FC236}">
                <a16:creationId xmlns:a16="http://schemas.microsoft.com/office/drawing/2014/main" id="{80D99C32-2776-D9D3-E6E9-96AD265C6939}"/>
              </a:ext>
            </a:extLst>
          </p:cNvPr>
          <p:cNvPicPr>
            <a:picLocks noGrp="1" noChangeAspect="1"/>
          </p:cNvPicPr>
          <p:nvPr>
            <p:ph type="pic" sz="quarter" idx="22"/>
          </p:nvPr>
        </p:nvPicPr>
        <p:blipFill>
          <a:blip r:embed="rId9">
            <a:extLst>
              <a:ext uri="{96DAC541-7B7A-43D3-8B79-37D633B846F1}">
                <asvg:svgBlip xmlns:asvg="http://schemas.microsoft.com/office/drawing/2016/SVG/main" r:embed="rId10"/>
              </a:ext>
            </a:extLst>
          </a:blip>
          <a:srcRect l="108" r="108"/>
          <a:stretch/>
        </p:blipFill>
        <p:spPr>
          <a:xfrm>
            <a:off x="4261658" y="4597186"/>
            <a:ext cx="731520" cy="731520"/>
          </a:xfrm>
        </p:spPr>
      </p:pic>
      <p:sp>
        <p:nvSpPr>
          <p:cNvPr id="4" name="Footer Placeholder 3">
            <a:extLst>
              <a:ext uri="{FF2B5EF4-FFF2-40B4-BE49-F238E27FC236}">
                <a16:creationId xmlns:a16="http://schemas.microsoft.com/office/drawing/2014/main" id="{CB6186A4-F39C-A21D-70B2-861DAE5189B1}"/>
              </a:ext>
            </a:extLst>
          </p:cNvPr>
          <p:cNvSpPr>
            <a:spLocks noGrp="1"/>
          </p:cNvSpPr>
          <p:nvPr>
            <p:ph type="ftr" sz="quarter" idx="3"/>
          </p:nvPr>
        </p:nvSpPr>
        <p:spPr>
          <a:xfrm>
            <a:off x="501356" y="5990069"/>
            <a:ext cx="3097071" cy="365125"/>
          </a:xfrm>
        </p:spPr>
        <p:txBody>
          <a:bodyPr/>
          <a:lstStyle/>
          <a:p>
            <a:pPr algn="ctr"/>
            <a:r>
              <a:rPr lang="en-US" dirty="0"/>
              <a:t>Music Recommendation system</a:t>
            </a:r>
          </a:p>
        </p:txBody>
      </p:sp>
      <p:sp>
        <p:nvSpPr>
          <p:cNvPr id="5" name="Slide Number Placeholder 4">
            <a:extLst>
              <a:ext uri="{FF2B5EF4-FFF2-40B4-BE49-F238E27FC236}">
                <a16:creationId xmlns:a16="http://schemas.microsoft.com/office/drawing/2014/main" id="{321E181C-31B4-9716-262F-DDD8025DE3F1}"/>
              </a:ext>
            </a:extLst>
          </p:cNvPr>
          <p:cNvSpPr>
            <a:spLocks noGrp="1"/>
          </p:cNvSpPr>
          <p:nvPr>
            <p:ph type="sldNum" sz="quarter" idx="4"/>
          </p:nvPr>
        </p:nvSpPr>
        <p:spPr>
          <a:xfrm>
            <a:off x="3824749" y="5990069"/>
            <a:ext cx="7728153" cy="365125"/>
          </a:xfrm>
        </p:spPr>
        <p:txBody>
          <a:bodyPr/>
          <a:lstStyle/>
          <a:p>
            <a:fld id="{3A98EE3D-8CD1-4C3F-BD1C-C98C9596463C}" type="slidenum">
              <a:rPr lang="en-US" smtClean="0"/>
              <a:pPr/>
              <a:t>9</a:t>
            </a:fld>
            <a:endParaRPr lang="en-US" dirty="0"/>
          </a:p>
        </p:txBody>
      </p:sp>
      <p:sp>
        <p:nvSpPr>
          <p:cNvPr id="17" name="Title 1">
            <a:extLst>
              <a:ext uri="{FF2B5EF4-FFF2-40B4-BE49-F238E27FC236}">
                <a16:creationId xmlns:a16="http://schemas.microsoft.com/office/drawing/2014/main" id="{F68D4D34-0041-C840-0C71-BAD412065A4F}"/>
              </a:ext>
            </a:extLst>
          </p:cNvPr>
          <p:cNvSpPr txBox="1">
            <a:spLocks/>
          </p:cNvSpPr>
          <p:nvPr/>
        </p:nvSpPr>
        <p:spPr>
          <a:xfrm>
            <a:off x="4860245" y="-1466257"/>
            <a:ext cx="5387341" cy="5484640"/>
          </a:xfrm>
          <a:prstGeom prst="rect">
            <a:avLst/>
          </a:prstGeom>
        </p:spPr>
        <p:txBody>
          <a:bodyPr vert="horz" lIns="91440" tIns="0" rIns="91440" bIns="0" rtlCol="0" anchor="ctr">
            <a:noAutofit/>
          </a:bodyPr>
          <a:lstStyle>
            <a:lvl1pPr algn="ctr" defTabSz="457200" rtl="0" eaLnBrk="1" latinLnBrk="0" hangingPunct="1">
              <a:lnSpc>
                <a:spcPct val="100000"/>
              </a:lnSpc>
              <a:spcBef>
                <a:spcPct val="0"/>
              </a:spcBef>
              <a:buNone/>
              <a:defRPr sz="4000" b="1"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Humara</a:t>
            </a:r>
            <a:r>
              <a:rPr lang="en-US" dirty="0"/>
              <a:t> model accurate </a:t>
            </a:r>
            <a:r>
              <a:rPr lang="en-US" dirty="0" err="1"/>
              <a:t>hai</a:t>
            </a:r>
            <a:endParaRPr lang="en-US" dirty="0"/>
          </a:p>
        </p:txBody>
      </p:sp>
      <p:sp>
        <p:nvSpPr>
          <p:cNvPr id="18" name="Title 1">
            <a:extLst>
              <a:ext uri="{FF2B5EF4-FFF2-40B4-BE49-F238E27FC236}">
                <a16:creationId xmlns:a16="http://schemas.microsoft.com/office/drawing/2014/main" id="{77FB95E5-C29A-4064-673F-23A3CBA5EB85}"/>
              </a:ext>
            </a:extLst>
          </p:cNvPr>
          <p:cNvSpPr txBox="1">
            <a:spLocks/>
          </p:cNvSpPr>
          <p:nvPr/>
        </p:nvSpPr>
        <p:spPr>
          <a:xfrm>
            <a:off x="4627418" y="4454323"/>
            <a:ext cx="3260519" cy="728897"/>
          </a:xfrm>
          <a:prstGeom prst="rect">
            <a:avLst/>
          </a:prstGeom>
        </p:spPr>
        <p:txBody>
          <a:bodyPr vert="horz" lIns="91440" tIns="0" rIns="91440" bIns="0" rtlCol="0" anchor="ctr">
            <a:noAutofit/>
          </a:bodyPr>
          <a:lstStyle>
            <a:lvl1pPr algn="ctr" defTabSz="457200" rtl="0" eaLnBrk="1" latinLnBrk="0" hangingPunct="1">
              <a:lnSpc>
                <a:spcPct val="100000"/>
              </a:lnSpc>
              <a:spcBef>
                <a:spcPct val="0"/>
              </a:spcBef>
              <a:buNone/>
              <a:defRPr sz="4000" b="1"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a:t>RECALL:</a:t>
            </a:r>
          </a:p>
        </p:txBody>
      </p:sp>
      <p:sp>
        <p:nvSpPr>
          <p:cNvPr id="19" name="Title 1">
            <a:extLst>
              <a:ext uri="{FF2B5EF4-FFF2-40B4-BE49-F238E27FC236}">
                <a16:creationId xmlns:a16="http://schemas.microsoft.com/office/drawing/2014/main" id="{913252FC-B71A-CB5A-DCDD-5D6DCFBEB187}"/>
              </a:ext>
            </a:extLst>
          </p:cNvPr>
          <p:cNvSpPr txBox="1">
            <a:spLocks/>
          </p:cNvSpPr>
          <p:nvPr/>
        </p:nvSpPr>
        <p:spPr>
          <a:xfrm>
            <a:off x="4985072" y="3102435"/>
            <a:ext cx="3260519" cy="1119973"/>
          </a:xfrm>
          <a:prstGeom prst="rect">
            <a:avLst/>
          </a:prstGeom>
        </p:spPr>
        <p:txBody>
          <a:bodyPr vert="horz" lIns="91440" tIns="0" rIns="91440" bIns="0" rtlCol="0" anchor="ctr">
            <a:noAutofit/>
          </a:bodyPr>
          <a:lstStyle>
            <a:lvl1pPr algn="ctr" defTabSz="457200" rtl="0" eaLnBrk="1" latinLnBrk="0" hangingPunct="1">
              <a:lnSpc>
                <a:spcPct val="100000"/>
              </a:lnSpc>
              <a:spcBef>
                <a:spcPct val="0"/>
              </a:spcBef>
              <a:buNone/>
              <a:defRPr sz="4000" b="1"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F1 Score:</a:t>
            </a:r>
          </a:p>
        </p:txBody>
      </p:sp>
      <p:sp>
        <p:nvSpPr>
          <p:cNvPr id="22" name="Title 1">
            <a:extLst>
              <a:ext uri="{FF2B5EF4-FFF2-40B4-BE49-F238E27FC236}">
                <a16:creationId xmlns:a16="http://schemas.microsoft.com/office/drawing/2014/main" id="{6C5EA541-94F9-E927-7C36-A0A83A0ED4BB}"/>
              </a:ext>
            </a:extLst>
          </p:cNvPr>
          <p:cNvSpPr txBox="1">
            <a:spLocks/>
          </p:cNvSpPr>
          <p:nvPr/>
        </p:nvSpPr>
        <p:spPr>
          <a:xfrm>
            <a:off x="5060049" y="1949773"/>
            <a:ext cx="3496542" cy="1119973"/>
          </a:xfrm>
          <a:prstGeom prst="rect">
            <a:avLst/>
          </a:prstGeom>
        </p:spPr>
        <p:txBody>
          <a:bodyPr vert="horz" lIns="91440" tIns="0" rIns="91440" bIns="0" rtlCol="0" anchor="ctr">
            <a:noAutofit/>
          </a:bodyPr>
          <a:lstStyle>
            <a:lvl1pPr algn="ctr" defTabSz="457200" rtl="0" eaLnBrk="1" latinLnBrk="0" hangingPunct="1">
              <a:lnSpc>
                <a:spcPct val="100000"/>
              </a:lnSpc>
              <a:spcBef>
                <a:spcPct val="0"/>
              </a:spcBef>
              <a:buNone/>
              <a:defRPr sz="4000" b="1"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t>ACCURACY:</a:t>
            </a:r>
            <a:endParaRPr lang="en-US" dirty="0"/>
          </a:p>
        </p:txBody>
      </p:sp>
    </p:spTree>
    <p:extLst>
      <p:ext uri="{BB962C8B-B14F-4D97-AF65-F5344CB8AC3E}">
        <p14:creationId xmlns:p14="http://schemas.microsoft.com/office/powerpoint/2010/main" val="561919251"/>
      </p:ext>
    </p:extLst>
  </p:cSld>
  <p:clrMapOvr>
    <a:masterClrMapping/>
  </p:clrMapOvr>
  <p:transition spd="slow">
    <p:push dir="u"/>
  </p:transition>
</p:sld>
</file>

<file path=ppt/theme/theme1.xml><?xml version="1.0" encoding="utf-8"?>
<a:theme xmlns:a="http://schemas.openxmlformats.org/drawingml/2006/main" name="Custom">
  <a:themeElements>
    <a:clrScheme name="Custom">
      <a:dk1>
        <a:srgbClr val="000000"/>
      </a:dk1>
      <a:lt1>
        <a:srgbClr val="FFFFFF"/>
      </a:lt1>
      <a:dk2>
        <a:srgbClr val="242F41"/>
      </a:dk2>
      <a:lt2>
        <a:srgbClr val="E2E6E8"/>
      </a:lt2>
      <a:accent1>
        <a:srgbClr val="CE7242"/>
      </a:accent1>
      <a:accent2>
        <a:srgbClr val="4050C6"/>
      </a:accent2>
      <a:accent3>
        <a:srgbClr val="5A68CE"/>
      </a:accent3>
      <a:accent4>
        <a:srgbClr val="BC30AF"/>
      </a:accent4>
      <a:accent5>
        <a:srgbClr val="A042CE"/>
      </a:accent5>
      <a:accent6>
        <a:srgbClr val="6444C2"/>
      </a:accent6>
      <a:hlink>
        <a:srgbClr val="3B8AB3"/>
      </a:hlink>
      <a:folHlink>
        <a:srgbClr val="7F7F7F"/>
      </a:folHlink>
    </a:clrScheme>
    <a:fontScheme name="Custom">
      <a:majorFont>
        <a:latin typeface="Gill Sans MT"/>
        <a:ea typeface=""/>
        <a:cs typeface=""/>
      </a:majorFont>
      <a:minorFont>
        <a:latin typeface="Gill Sans MT"/>
        <a:ea typeface=""/>
        <a:cs typeface=""/>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M00870617_Win32_SL_v4" id="{352587A7-A0EF-4556-B874-046F84C2953A}" vid="{B8F94B47-5699-492D-880B-93801CB3A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732324C-71C3-4F1C-A370-A2665FF5CDF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8E3D3917-8912-4844-9F02-0D751C13D8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76DE935-925F-49AD-A9C2-6284C7807A5B}">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Classic corporate teach a course</Template>
  <TotalTime>237</TotalTime>
  <Words>446</Words>
  <Application>Microsoft Office PowerPoint</Application>
  <PresentationFormat>Widescreen</PresentationFormat>
  <Paragraphs>83</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Gill Sans MT</vt:lpstr>
      <vt:lpstr>Wingdings 2</vt:lpstr>
      <vt:lpstr>Custom</vt:lpstr>
      <vt:lpstr>Music Recommender System</vt:lpstr>
      <vt:lpstr>Overview</vt:lpstr>
      <vt:lpstr>problem</vt:lpstr>
      <vt:lpstr>Problem</vt:lpstr>
      <vt:lpstr>Approach</vt:lpstr>
      <vt:lpstr>Data analysis</vt:lpstr>
      <vt:lpstr>Data analysis</vt:lpstr>
      <vt:lpstr>Workflow</vt:lpstr>
      <vt:lpstr>Error</vt:lpstr>
      <vt:lpstr>Overview of hybrid filtering model</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Shardul  Dhekane</dc:creator>
  <cp:lastModifiedBy>Shardul  Dhekane</cp:lastModifiedBy>
  <cp:revision>4</cp:revision>
  <dcterms:created xsi:type="dcterms:W3CDTF">2024-11-17T17:00:18Z</dcterms:created>
  <dcterms:modified xsi:type="dcterms:W3CDTF">2024-11-20T07:08:04Z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